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71" r:id="rId2"/>
    <p:sldId id="279" r:id="rId3"/>
    <p:sldId id="278" r:id="rId4"/>
    <p:sldId id="277" r:id="rId5"/>
    <p:sldId id="290" r:id="rId6"/>
    <p:sldId id="288" r:id="rId7"/>
    <p:sldId id="287" r:id="rId8"/>
    <p:sldId id="293" r:id="rId9"/>
    <p:sldId id="292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9866"/>
    <a:srgbClr val="FFFF66"/>
    <a:srgbClr val="760000"/>
    <a:srgbClr val="800000"/>
    <a:srgbClr val="990000"/>
    <a:srgbClr val="A50021"/>
    <a:srgbClr val="99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9111472-3ECC-4D2C-954C-98319F6F0D4C}" type="datetimeFigureOut">
              <a:rPr lang="ru-RU"/>
              <a:pPr>
                <a:defRPr/>
              </a:pPr>
              <a:t>15.05.2019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D253068-8C44-4396-AEA1-C7D93CCDA6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4755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829952-4B28-4D4D-83B5-F11E230510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79EBEC7-D7F1-4F2B-A728-7C392313F4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48BB0-629D-41EB-B4CA-ABD71EF1F1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A74C60-56A7-460F-90D1-61F384CFBD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7DD911-0C1F-412D-9A23-06AC695503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D7CD7C-A733-40D5-9A35-42DA6758FF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266E-E86D-4F68-84A4-5305107316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851EAB19-30B8-43A2-8A77-7BFE97C747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E62C3E-28EB-4F94-8295-C268AB3AB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E1EC6-0D04-4BDB-9551-041EA691A7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90D80-C11C-4692-A50B-D0533EADC2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C5F3A4E-BEC2-46BF-8779-3C4EF1F036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008" y="142852"/>
            <a:ext cx="8786148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Жанчыны</a:t>
            </a:r>
            <a:r>
              <a:rPr lang="ru-RU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на франтах Вял</a:t>
            </a:r>
            <a:r>
              <a:rPr lang="en-US" sz="5400" b="1" spc="5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ru-RU" sz="5400" b="1" spc="5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кай</a:t>
            </a:r>
            <a:r>
              <a:rPr lang="ru-RU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Айчыннай</a:t>
            </a:r>
            <a:r>
              <a:rPr lang="ru-RU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вайны</a:t>
            </a:r>
            <a:r>
              <a:rPr lang="ru-RU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1941-1945 гг.</a:t>
            </a:r>
            <a:endParaRPr lang="ru-RU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482" name="Picture 2" descr="http://itd2.mycdn.me/image?id=861252434857&amp;t=20&amp;plc=WEB&amp;tkn=*uCoJ2Uofv_Q1fCDiYk-8-snu1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786190"/>
            <a:ext cx="2346319" cy="1800800"/>
          </a:xfrm>
          <a:prstGeom prst="rect">
            <a:avLst/>
          </a:prstGeom>
          <a:noFill/>
        </p:spPr>
      </p:pic>
      <p:pic>
        <p:nvPicPr>
          <p:cNvPr id="20484" name="Picture 4" descr="http://cdn.fishki.net/upload/post/2016/08/05/2033194/df16854dfbdf9ca8280600937a2f833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3714752"/>
            <a:ext cx="2428892" cy="1692712"/>
          </a:xfrm>
          <a:prstGeom prst="rect">
            <a:avLst/>
          </a:prstGeom>
          <a:noFill/>
        </p:spPr>
      </p:pic>
      <p:pic>
        <p:nvPicPr>
          <p:cNvPr id="20486" name="Picture 6" descr="https://moiarussia.ru/wp-content/uploads/2015/12/0338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3429000"/>
            <a:ext cx="1620450" cy="223494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856984" cy="1897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Calibri"/>
                <a:cs typeface="Times New Roman"/>
              </a:rPr>
              <a:t/>
            </a:r>
            <a:br>
              <a:rPr lang="ru-RU" dirty="0">
                <a:latin typeface="Calibri"/>
                <a:ea typeface="Calibri"/>
                <a:cs typeface="Times New Roman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80 тысяч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савецкіх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 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афіцераў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  у час 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Вялікай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Айчыннай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 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вайны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 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былі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 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жанчыны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. 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</a:br>
            <a:endParaRPr lang="ru-RU" b="1" dirty="0">
              <a:solidFill>
                <a:schemeClr val="bg1"/>
              </a:solidFill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3074" name="Picture 2" descr="http://nezabudem2009.narod.ru/grup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287"/>
          <a:stretch/>
        </p:blipFill>
        <p:spPr bwMode="auto">
          <a:xfrm>
            <a:off x="467544" y="4288863"/>
            <a:ext cx="3499127" cy="246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ej.by/files/Image/729465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75856"/>
            <a:ext cx="352365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1472" y="1357298"/>
            <a:ext cx="77867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dirty="0" err="1" smtClean="0">
                <a:solidFill>
                  <a:schemeClr val="bg1"/>
                </a:solidFill>
              </a:rPr>
              <a:t>Са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зброяй</a:t>
            </a:r>
            <a:r>
              <a:rPr lang="ru-RU" sz="2800" dirty="0" smtClean="0">
                <a:solidFill>
                  <a:schemeClr val="bg1"/>
                </a:solidFill>
              </a:rPr>
              <a:t> у руках </a:t>
            </a:r>
            <a:r>
              <a:rPr lang="ru-RU" sz="2800" dirty="0" err="1" smtClean="0">
                <a:solidFill>
                  <a:schemeClr val="bg1"/>
                </a:solidFill>
              </a:rPr>
              <a:t>змагаліся</a:t>
            </a:r>
            <a:r>
              <a:rPr lang="ru-RU" sz="2800" dirty="0" smtClean="0">
                <a:solidFill>
                  <a:schemeClr val="bg1"/>
                </a:solidFill>
              </a:rPr>
              <a:t> да 1 </a:t>
            </a:r>
            <a:r>
              <a:rPr lang="ru-RU" sz="2800" dirty="0" err="1" smtClean="0">
                <a:solidFill>
                  <a:schemeClr val="bg1"/>
                </a:solidFill>
              </a:rPr>
              <a:t>мільёна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жанчын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ru-RU" sz="2800" dirty="0" err="1" smtClean="0">
                <a:solidFill>
                  <a:schemeClr val="bg1"/>
                </a:solidFill>
              </a:rPr>
              <a:t>Упершыню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ў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сусветнай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гісторыі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ва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Узброеных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Сілах</a:t>
            </a:r>
            <a:r>
              <a:rPr lang="ru-RU" sz="2800" dirty="0" smtClean="0">
                <a:solidFill>
                  <a:schemeClr val="bg1"/>
                </a:solidFill>
              </a:rPr>
              <a:t> СССР </a:t>
            </a:r>
            <a:r>
              <a:rPr lang="ru-RU" sz="2800" dirty="0" err="1" smtClean="0">
                <a:solidFill>
                  <a:schemeClr val="bg1"/>
                </a:solidFill>
              </a:rPr>
              <a:t>з'явіліся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жаночыя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ваенныя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фарміраванн</a:t>
            </a:r>
            <a:r>
              <a:rPr lang="be-BY" sz="2800" dirty="0" smtClean="0">
                <a:solidFill>
                  <a:schemeClr val="bg1"/>
                </a:solidFill>
              </a:rPr>
              <a:t>і</a:t>
            </a:r>
            <a:r>
              <a:rPr lang="ru-RU" sz="2800" dirty="0" smtClean="0">
                <a:solidFill>
                  <a:schemeClr val="bg1"/>
                </a:solidFill>
              </a:rPr>
              <a:t>. У </a:t>
            </a:r>
            <a:r>
              <a:rPr lang="ru-RU" sz="2800" dirty="0" err="1" smtClean="0">
                <a:solidFill>
                  <a:schemeClr val="bg1"/>
                </a:solidFill>
              </a:rPr>
              <a:t>прыватнасці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з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жанчын-добраахвотнікаў</a:t>
            </a:r>
            <a:r>
              <a:rPr lang="ru-RU" sz="2800" dirty="0" smtClean="0">
                <a:solidFill>
                  <a:schemeClr val="bg1"/>
                </a:solidFill>
              </a:rPr>
              <a:t> было </a:t>
            </a:r>
            <a:r>
              <a:rPr lang="ru-RU" sz="2800" dirty="0" err="1" smtClean="0">
                <a:solidFill>
                  <a:schemeClr val="bg1"/>
                </a:solidFill>
              </a:rPr>
              <a:t>сфарміравана</a:t>
            </a:r>
            <a:r>
              <a:rPr lang="ru-RU" sz="2800" dirty="0" smtClean="0">
                <a:solidFill>
                  <a:schemeClr val="bg1"/>
                </a:solidFill>
              </a:rPr>
              <a:t> 3 </a:t>
            </a:r>
            <a:r>
              <a:rPr lang="ru-RU" sz="2800" dirty="0" err="1" smtClean="0">
                <a:solidFill>
                  <a:schemeClr val="bg1"/>
                </a:solidFill>
              </a:rPr>
              <a:t>авіяцыйныя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палкі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21206739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 err="1" smtClean="0">
                <a:solidFill>
                  <a:schemeClr val="bg1"/>
                </a:solidFill>
              </a:rPr>
              <a:t>Званне</a:t>
            </a:r>
            <a:r>
              <a:rPr lang="ru-RU" sz="2800" dirty="0" smtClean="0">
                <a:solidFill>
                  <a:schemeClr val="bg1"/>
                </a:solidFill>
              </a:rPr>
              <a:t> "Герой </a:t>
            </a:r>
            <a:r>
              <a:rPr lang="ru-RU" sz="2800" dirty="0" err="1" smtClean="0">
                <a:solidFill>
                  <a:schemeClr val="bg1"/>
                </a:solidFill>
              </a:rPr>
              <a:t>Савецкага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Саюза</a:t>
            </a:r>
            <a:r>
              <a:rPr lang="ru-RU" sz="2800" dirty="0" smtClean="0">
                <a:solidFill>
                  <a:schemeClr val="bg1"/>
                </a:solidFill>
              </a:rPr>
              <a:t>" </a:t>
            </a:r>
            <a:r>
              <a:rPr lang="ru-RU" sz="2800" dirty="0" err="1" smtClean="0">
                <a:solidFill>
                  <a:schemeClr val="bg1"/>
                </a:solidFill>
              </a:rPr>
              <a:t>пад</a:t>
            </a:r>
            <a:r>
              <a:rPr lang="ru-RU" sz="2800" dirty="0" smtClean="0">
                <a:solidFill>
                  <a:schemeClr val="bg1"/>
                </a:solidFill>
              </a:rPr>
              <a:t> час </a:t>
            </a:r>
            <a:r>
              <a:rPr lang="ru-RU" sz="2800" dirty="0" err="1" smtClean="0">
                <a:solidFill>
                  <a:schemeClr val="bg1"/>
                </a:solidFill>
              </a:rPr>
              <a:t>Вялікай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Айчыннай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вайны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атрымалі</a:t>
            </a:r>
            <a:r>
              <a:rPr lang="ru-RU" sz="2800" dirty="0" smtClean="0">
                <a:solidFill>
                  <a:schemeClr val="bg1"/>
                </a:solidFill>
              </a:rPr>
              <a:t> 87 </a:t>
            </a:r>
            <a:r>
              <a:rPr lang="ru-RU" sz="2800" dirty="0" err="1" smtClean="0">
                <a:solidFill>
                  <a:schemeClr val="bg1"/>
                </a:solidFill>
              </a:rPr>
              <a:t>жанчын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10242" name="Picture 2" descr="http://pics.nashgorod.ru/photogal/168436/600_f1ca1277f774ccb8712db6d06b7777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857364"/>
            <a:ext cx="4714908" cy="44322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0794489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g-fotki.yandex.ru/get/6106/103548746.80/0_ddd14_c038957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643050"/>
            <a:ext cx="2919919" cy="385467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628800"/>
            <a:ext cx="53211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Самая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дзейсная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жанчына-снайпер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Вялікай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Айчыннай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Вайны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-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Людміла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Паўлічэнка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- была добра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вядомая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ў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Злучаных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Штатах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Амерыкі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пра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яе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была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нават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напісана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песня.</a:t>
            </a:r>
          </a:p>
          <a:p>
            <a:pPr algn="just"/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Людміла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Паўлічэнка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добраахвотнікам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пайшла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на фронт у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чэрвені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1941 года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ўдзельнічала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ў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абарончых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баях у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Малдавіі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, на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поўдні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Украіны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, у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абароне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Севастопаля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іншых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аперацыях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. Ужо да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ліпеня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1942 гады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Людміла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Паўлічэнка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знішчыла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309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гітлераўцаў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уключаючы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36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снайпераў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што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было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вельмі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складанай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задачай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Таксама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яна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была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цудоўным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педагогам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выхавала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дзясяткі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добрых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снайпераў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якія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знішчылі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не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адну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сотню </a:t>
            </a:r>
            <a:endParaRPr lang="ru-RU" dirty="0">
              <a:solidFill>
                <a:schemeClr val="bg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85728"/>
            <a:ext cx="828677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err="1" smtClean="0">
                <a:solidFill>
                  <a:srgbClr val="FF0000"/>
                </a:solidFill>
              </a:rPr>
              <a:t>Людміла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Міхайлаўна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Паўлічэнка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(12 </a:t>
            </a:r>
            <a:r>
              <a:rPr lang="ru-RU" sz="2000" dirty="0" err="1" smtClean="0">
                <a:solidFill>
                  <a:schemeClr val="bg1"/>
                </a:solidFill>
              </a:rPr>
              <a:t>ліпеня</a:t>
            </a:r>
            <a:r>
              <a:rPr lang="ru-RU" sz="2000" dirty="0" smtClean="0">
                <a:solidFill>
                  <a:schemeClr val="bg1"/>
                </a:solidFill>
              </a:rPr>
              <a:t> 1916 - 27 </a:t>
            </a:r>
            <a:r>
              <a:rPr lang="ru-RU" sz="2000" dirty="0" err="1" smtClean="0">
                <a:solidFill>
                  <a:schemeClr val="bg1"/>
                </a:solidFill>
              </a:rPr>
              <a:t>кастрычніка</a:t>
            </a:r>
            <a:r>
              <a:rPr lang="ru-RU" sz="2000" dirty="0" smtClean="0">
                <a:solidFill>
                  <a:schemeClr val="bg1"/>
                </a:solidFill>
              </a:rPr>
              <a:t> 1974) -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Герой </a:t>
            </a:r>
            <a:r>
              <a:rPr lang="ru-RU" sz="2000" dirty="0" err="1" smtClean="0">
                <a:solidFill>
                  <a:schemeClr val="bg1"/>
                </a:solidFill>
              </a:rPr>
              <a:t>Савецкага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Саюза</a:t>
            </a:r>
            <a:r>
              <a:rPr lang="ru-RU" sz="2000" dirty="0" smtClean="0">
                <a:solidFill>
                  <a:schemeClr val="bg1"/>
                </a:solidFill>
              </a:rPr>
              <a:t>, снайпер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3545073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aralbum.ru/wp-content/uploads/yapb_cache/dolina_2.efxpoxdw5oo40k80gkwcsoc84.ejcuplo1l0oo0sk8c40s8osc4.th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5700" y="1717835"/>
            <a:ext cx="348878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7224" y="285728"/>
            <a:ext cx="73581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 smtClean="0">
                <a:solidFill>
                  <a:srgbClr val="FF0000"/>
                </a:solidFill>
              </a:rPr>
              <a:t>Марыя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Іванаўна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Доліна</a:t>
            </a:r>
            <a:endParaRPr lang="ru-RU" sz="4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(18 </a:t>
            </a:r>
            <a:r>
              <a:rPr lang="ru-RU" sz="2000" dirty="0" err="1" smtClean="0">
                <a:solidFill>
                  <a:schemeClr val="bg1"/>
                </a:solidFill>
              </a:rPr>
              <a:t>снежня</a:t>
            </a:r>
            <a:r>
              <a:rPr lang="ru-RU" sz="2000" dirty="0" smtClean="0">
                <a:solidFill>
                  <a:schemeClr val="bg1"/>
                </a:solidFill>
              </a:rPr>
              <a:t> 1922 - 03 </a:t>
            </a:r>
            <a:r>
              <a:rPr lang="ru-RU" sz="2000" dirty="0" err="1" smtClean="0">
                <a:solidFill>
                  <a:schemeClr val="bg1"/>
                </a:solidFill>
              </a:rPr>
              <a:t>сакавіка</a:t>
            </a:r>
            <a:r>
              <a:rPr lang="ru-RU" sz="2000" dirty="0" smtClean="0">
                <a:solidFill>
                  <a:schemeClr val="bg1"/>
                </a:solidFill>
              </a:rPr>
              <a:t> 2010)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1571612"/>
            <a:ext cx="49292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Марыя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Доліна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выканала</a:t>
            </a:r>
            <a:r>
              <a:rPr lang="ru-RU" sz="2400" dirty="0" smtClean="0">
                <a:solidFill>
                  <a:schemeClr val="bg1"/>
                </a:solidFill>
              </a:rPr>
              <a:t> 72 </a:t>
            </a:r>
            <a:r>
              <a:rPr lang="ru-RU" sz="2400" dirty="0" err="1" smtClean="0">
                <a:solidFill>
                  <a:schemeClr val="bg1"/>
                </a:solidFill>
              </a:rPr>
              <a:t>баявыя</a:t>
            </a:r>
            <a:r>
              <a:rPr lang="ru-RU" sz="2400" dirty="0" smtClean="0">
                <a:solidFill>
                  <a:schemeClr val="bg1"/>
                </a:solidFill>
              </a:rPr>
              <a:t> вылеты </a:t>
            </a:r>
            <a:r>
              <a:rPr lang="ru-RU" sz="2400" dirty="0" smtClean="0">
                <a:solidFill>
                  <a:schemeClr val="bg1"/>
                </a:solidFill>
              </a:rPr>
              <a:t>на </a:t>
            </a:r>
            <a:r>
              <a:rPr lang="ru-RU" sz="2400" dirty="0" err="1" smtClean="0">
                <a:solidFill>
                  <a:schemeClr val="bg1"/>
                </a:solidFill>
              </a:rPr>
              <a:t>пікіруючым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бамбавіку</a:t>
            </a:r>
            <a:r>
              <a:rPr lang="ru-RU" sz="2400" dirty="0" smtClean="0">
                <a:solidFill>
                  <a:schemeClr val="bg1"/>
                </a:solidFill>
              </a:rPr>
              <a:t> Пе-2, </a:t>
            </a:r>
            <a:r>
              <a:rPr lang="ru-RU" sz="2400" dirty="0" err="1" smtClean="0">
                <a:solidFill>
                  <a:schemeClr val="bg1"/>
                </a:solidFill>
              </a:rPr>
              <a:t>скінула</a:t>
            </a:r>
            <a:r>
              <a:rPr lang="ru-RU" sz="2400" dirty="0" smtClean="0">
                <a:solidFill>
                  <a:schemeClr val="bg1"/>
                </a:solidFill>
              </a:rPr>
              <a:t> на </a:t>
            </a:r>
            <a:r>
              <a:rPr lang="ru-RU" sz="2400" dirty="0" err="1" smtClean="0">
                <a:solidFill>
                  <a:schemeClr val="bg1"/>
                </a:solidFill>
              </a:rPr>
              <a:t>ворага</a:t>
            </a:r>
            <a:r>
              <a:rPr lang="ru-RU" sz="2400" dirty="0" smtClean="0">
                <a:solidFill>
                  <a:schemeClr val="bg1"/>
                </a:solidFill>
              </a:rPr>
              <a:t> 45 тон </a:t>
            </a:r>
            <a:r>
              <a:rPr lang="ru-RU" sz="2400" dirty="0" err="1" smtClean="0">
                <a:solidFill>
                  <a:schemeClr val="bg1"/>
                </a:solidFill>
              </a:rPr>
              <a:t>бомбаў</a:t>
            </a:r>
            <a:r>
              <a:rPr lang="ru-RU" sz="2400" dirty="0" smtClean="0">
                <a:solidFill>
                  <a:schemeClr val="bg1"/>
                </a:solidFill>
              </a:rPr>
              <a:t>. У </a:t>
            </a:r>
            <a:r>
              <a:rPr lang="ru-RU" sz="2400" dirty="0" err="1" smtClean="0">
                <a:solidFill>
                  <a:schemeClr val="bg1"/>
                </a:solidFill>
              </a:rPr>
              <a:t>шасці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паветраных</a:t>
            </a:r>
            <a:r>
              <a:rPr lang="ru-RU" sz="2400" dirty="0" smtClean="0">
                <a:solidFill>
                  <a:schemeClr val="bg1"/>
                </a:solidFill>
              </a:rPr>
              <a:t> баях </a:t>
            </a:r>
            <a:r>
              <a:rPr lang="ru-RU" sz="2400" dirty="0" err="1" smtClean="0">
                <a:solidFill>
                  <a:schemeClr val="bg1"/>
                </a:solidFill>
              </a:rPr>
              <a:t>збіла</a:t>
            </a:r>
            <a:r>
              <a:rPr lang="ru-RU" sz="2400" dirty="0" smtClean="0">
                <a:solidFill>
                  <a:schemeClr val="bg1"/>
                </a:solidFill>
              </a:rPr>
              <a:t> 3 </a:t>
            </a:r>
            <a:r>
              <a:rPr lang="ru-RU" sz="2400" dirty="0" err="1" smtClean="0">
                <a:solidFill>
                  <a:schemeClr val="bg1"/>
                </a:solidFill>
              </a:rPr>
              <a:t>знішчальніки</a:t>
            </a:r>
            <a:r>
              <a:rPr lang="ru-RU" sz="2400" dirty="0" smtClean="0">
                <a:solidFill>
                  <a:schemeClr val="bg1"/>
                </a:solidFill>
              </a:rPr>
              <a:t>  </a:t>
            </a:r>
            <a:r>
              <a:rPr lang="ru-RU" sz="2400" dirty="0" smtClean="0">
                <a:solidFill>
                  <a:schemeClr val="bg1"/>
                </a:solidFill>
              </a:rPr>
              <a:t>(у </a:t>
            </a:r>
            <a:r>
              <a:rPr lang="ru-RU" sz="2400" dirty="0" err="1" smtClean="0">
                <a:solidFill>
                  <a:schemeClr val="bg1"/>
                </a:solidFill>
              </a:rPr>
              <a:t>групе</a:t>
            </a:r>
            <a:r>
              <a:rPr lang="ru-RU" sz="2400" dirty="0" smtClean="0">
                <a:solidFill>
                  <a:schemeClr val="bg1"/>
                </a:solidFill>
              </a:rPr>
              <a:t>).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18 </a:t>
            </a:r>
            <a:r>
              <a:rPr lang="ru-RU" sz="2400" dirty="0" err="1" smtClean="0">
                <a:solidFill>
                  <a:schemeClr val="bg1"/>
                </a:solidFill>
              </a:rPr>
              <a:t>жніўня</a:t>
            </a:r>
            <a:r>
              <a:rPr lang="ru-RU" sz="2400" dirty="0" smtClean="0">
                <a:solidFill>
                  <a:schemeClr val="bg1"/>
                </a:solidFill>
              </a:rPr>
              <a:t> 1945 года за </a:t>
            </a:r>
            <a:r>
              <a:rPr lang="ru-RU" sz="2400" dirty="0" err="1" smtClean="0">
                <a:solidFill>
                  <a:schemeClr val="bg1"/>
                </a:solidFill>
              </a:rPr>
              <a:t>мужнасць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воінскую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доблесць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праяўленыя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ў</a:t>
            </a:r>
            <a:r>
              <a:rPr lang="ru-RU" sz="2400" dirty="0" smtClean="0">
                <a:solidFill>
                  <a:schemeClr val="bg1"/>
                </a:solidFill>
              </a:rPr>
              <a:t> баях </a:t>
            </a:r>
            <a:r>
              <a:rPr lang="ru-RU" sz="2400" dirty="0" err="1" smtClean="0">
                <a:solidFill>
                  <a:schemeClr val="bg1"/>
                </a:solidFill>
              </a:rPr>
              <a:t>з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ворагам</a:t>
            </a:r>
            <a:r>
              <a:rPr lang="ru-RU" sz="2400" dirty="0" smtClean="0">
                <a:solidFill>
                  <a:schemeClr val="bg1"/>
                </a:solidFill>
              </a:rPr>
              <a:t>, ёй было </a:t>
            </a:r>
            <a:r>
              <a:rPr lang="ru-RU" sz="2400" dirty="0" err="1" smtClean="0">
                <a:solidFill>
                  <a:schemeClr val="bg1"/>
                </a:solidFill>
              </a:rPr>
              <a:t>прысвоена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званне</a:t>
            </a:r>
            <a:r>
              <a:rPr lang="ru-RU" sz="2400" dirty="0" smtClean="0">
                <a:solidFill>
                  <a:schemeClr val="bg1"/>
                </a:solidFill>
              </a:rPr>
              <a:t> Героя </a:t>
            </a:r>
            <a:r>
              <a:rPr lang="ru-RU" sz="2400" dirty="0" err="1" smtClean="0">
                <a:solidFill>
                  <a:schemeClr val="bg1"/>
                </a:solidFill>
              </a:rPr>
              <a:t>Савецкага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Саюза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82497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Yevdokiya Zavali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750" y="1790090"/>
            <a:ext cx="309480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5720" y="428604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</a:rPr>
              <a:t>Завалій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Еўдакія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Мікалаеўна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r>
              <a:rPr lang="ru-RU" sz="2000" dirty="0" smtClean="0"/>
              <a:t>(</a:t>
            </a:r>
            <a:r>
              <a:rPr lang="ru-RU" sz="2000" dirty="0" smtClean="0">
                <a:solidFill>
                  <a:schemeClr val="bg1"/>
                </a:solidFill>
              </a:rPr>
              <a:t>28 мая 1924 - 05 </a:t>
            </a:r>
            <a:r>
              <a:rPr lang="ru-RU" sz="2000" dirty="0" err="1" smtClean="0">
                <a:solidFill>
                  <a:schemeClr val="bg1"/>
                </a:solidFill>
              </a:rPr>
              <a:t>чэрвеня</a:t>
            </a:r>
            <a:r>
              <a:rPr lang="ru-RU" sz="2000" dirty="0" smtClean="0">
                <a:solidFill>
                  <a:schemeClr val="bg1"/>
                </a:solidFill>
              </a:rPr>
              <a:t> 2010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57554" y="1571613"/>
            <a:ext cx="48618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</a:rPr>
              <a:t>Адзіная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жанчына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камандзір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узвода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марской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пяхоты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smtClean="0">
                <a:solidFill>
                  <a:schemeClr val="bg1"/>
                </a:solidFill>
              </a:rPr>
              <a:t>у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гады </a:t>
            </a:r>
            <a:r>
              <a:rPr lang="ru-RU" sz="2400" dirty="0" err="1" smtClean="0">
                <a:solidFill>
                  <a:schemeClr val="bg1"/>
                </a:solidFill>
              </a:rPr>
              <a:t>Вялікай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Айчыннай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вайны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гвардыі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палкоўнік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  <a:r>
              <a:rPr lang="ru-RU" sz="2400" dirty="0" err="1" smtClean="0">
                <a:solidFill>
                  <a:schemeClr val="bg1"/>
                </a:solidFill>
              </a:rPr>
              <a:t>Калі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адбіралі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мужчын</a:t>
            </a:r>
            <a:r>
              <a:rPr lang="ru-RU" sz="2400" dirty="0" smtClean="0">
                <a:solidFill>
                  <a:schemeClr val="bg1"/>
                </a:solidFill>
              </a:rPr>
              <a:t> на </a:t>
            </a:r>
            <a:r>
              <a:rPr lang="ru-RU" sz="2400" dirty="0" err="1" smtClean="0">
                <a:solidFill>
                  <a:schemeClr val="bg1"/>
                </a:solidFill>
              </a:rPr>
              <a:t>перадавую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яе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прынялі</a:t>
            </a:r>
            <a:r>
              <a:rPr lang="ru-RU" sz="2400" dirty="0" smtClean="0">
                <a:solidFill>
                  <a:schemeClr val="bg1"/>
                </a:solidFill>
              </a:rPr>
              <a:t> за </a:t>
            </a:r>
            <a:r>
              <a:rPr lang="ru-RU" sz="2400" dirty="0" err="1" smtClean="0">
                <a:solidFill>
                  <a:schemeClr val="bg1"/>
                </a:solidFill>
              </a:rPr>
              <a:t>мужчыну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Тайна </a:t>
            </a:r>
            <a:r>
              <a:rPr lang="ru-RU" sz="2400" dirty="0" err="1" smtClean="0">
                <a:solidFill>
                  <a:schemeClr val="bg1"/>
                </a:solidFill>
              </a:rPr>
              <a:t>раскрылася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праз</a:t>
            </a:r>
            <a:r>
              <a:rPr lang="ru-RU" sz="2400" dirty="0" smtClean="0">
                <a:solidFill>
                  <a:schemeClr val="bg1"/>
                </a:solidFill>
              </a:rPr>
              <a:t> 8 </a:t>
            </a:r>
            <a:r>
              <a:rPr lang="ru-RU" sz="2400" dirty="0" err="1" smtClean="0">
                <a:solidFill>
                  <a:schemeClr val="bg1"/>
                </a:solidFill>
              </a:rPr>
              <a:t>месяцаў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калі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ў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баі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яна</a:t>
            </a:r>
            <a:r>
              <a:rPr lang="ru-RU" sz="2400" dirty="0" smtClean="0">
                <a:solidFill>
                  <a:schemeClr val="bg1"/>
                </a:solidFill>
              </a:rPr>
              <a:t> была </a:t>
            </a:r>
            <a:r>
              <a:rPr lang="ru-RU" sz="2400" dirty="0" err="1" smtClean="0">
                <a:solidFill>
                  <a:schemeClr val="bg1"/>
                </a:solidFill>
              </a:rPr>
              <a:t>параненая</a:t>
            </a:r>
            <a:r>
              <a:rPr lang="ru-RU" sz="2400" dirty="0" smtClean="0">
                <a:solidFill>
                  <a:schemeClr val="bg1"/>
                </a:solidFill>
              </a:rPr>
              <a:t>. "</a:t>
            </a:r>
            <a:r>
              <a:rPr lang="ru-RU" sz="2400" dirty="0" err="1" smtClean="0">
                <a:solidFill>
                  <a:schemeClr val="bg1"/>
                </a:solidFill>
              </a:rPr>
              <a:t>Дуськін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узвод</a:t>
            </a:r>
            <a:r>
              <a:rPr lang="ru-RU" sz="2400" dirty="0" smtClean="0">
                <a:solidFill>
                  <a:schemeClr val="bg1"/>
                </a:solidFill>
              </a:rPr>
              <a:t>" </a:t>
            </a:r>
            <a:r>
              <a:rPr lang="ru-RU" sz="2400" dirty="0" err="1" smtClean="0">
                <a:solidFill>
                  <a:schemeClr val="bg1"/>
                </a:solidFill>
              </a:rPr>
              <a:t>наводзіў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жах</a:t>
            </a:r>
            <a:r>
              <a:rPr lang="ru-RU" sz="2400" dirty="0" smtClean="0">
                <a:solidFill>
                  <a:schemeClr val="bg1"/>
                </a:solidFill>
              </a:rPr>
              <a:t> на </a:t>
            </a:r>
            <a:r>
              <a:rPr lang="ru-RU" sz="2400" dirty="0" err="1" smtClean="0">
                <a:solidFill>
                  <a:schemeClr val="bg1"/>
                </a:solidFill>
              </a:rPr>
              <a:t>ворагаў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празвалі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камандзіра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марпехі</a:t>
            </a:r>
            <a:r>
              <a:rPr lang="ru-RU" sz="2400" dirty="0" smtClean="0">
                <a:solidFill>
                  <a:schemeClr val="bg1"/>
                </a:solidFill>
              </a:rPr>
              <a:t> "Фрау Чорная </a:t>
            </a:r>
            <a:r>
              <a:rPr lang="ru-RU" sz="2400" dirty="0" err="1" smtClean="0">
                <a:solidFill>
                  <a:schemeClr val="bg1"/>
                </a:solidFill>
              </a:rPr>
              <a:t>Смерць</a:t>
            </a:r>
            <a:r>
              <a:rPr lang="ru-RU" sz="2400" dirty="0" smtClean="0">
                <a:solidFill>
                  <a:schemeClr val="bg1"/>
                </a:solidFill>
              </a:rPr>
              <a:t>".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55855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 descr="D:\Кате\Женщины ВОв\Ирина_Николаевна_Левченк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2436" y="1772816"/>
            <a:ext cx="308129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http://the100.ru/images/great-prizes/id57/4245-20090608-161527-9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174" y="4714884"/>
            <a:ext cx="1785950" cy="184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4282" y="285728"/>
            <a:ext cx="807249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</a:rPr>
              <a:t>Леўчанка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Ірына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Мікалаеўна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(15 </a:t>
            </a:r>
            <a:r>
              <a:rPr lang="ru-RU" dirty="0" err="1" smtClean="0">
                <a:solidFill>
                  <a:schemeClr val="bg1"/>
                </a:solidFill>
              </a:rPr>
              <a:t>сакавіка</a:t>
            </a:r>
            <a:r>
              <a:rPr lang="ru-RU" dirty="0" smtClean="0">
                <a:solidFill>
                  <a:schemeClr val="bg1"/>
                </a:solidFill>
              </a:rPr>
              <a:t> 1924 - 18 </a:t>
            </a:r>
            <a:r>
              <a:rPr lang="ru-RU" dirty="0" err="1" smtClean="0">
                <a:solidFill>
                  <a:schemeClr val="bg1"/>
                </a:solidFill>
              </a:rPr>
              <a:t>студзеня</a:t>
            </a:r>
            <a:r>
              <a:rPr lang="ru-RU" dirty="0" smtClean="0">
                <a:solidFill>
                  <a:schemeClr val="bg1"/>
                </a:solidFill>
              </a:rPr>
              <a:t> 1973) - Герой </a:t>
            </a:r>
            <a:r>
              <a:rPr lang="ru-RU" dirty="0" err="1" smtClean="0">
                <a:solidFill>
                  <a:schemeClr val="bg1"/>
                </a:solidFill>
              </a:rPr>
              <a:t>Савецкага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Саюза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285860"/>
            <a:ext cx="5429288" cy="3487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</a:rPr>
              <a:t>Гвардыі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падпалкоўнік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камандзір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аддзялення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санітарнай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дружыны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танкавага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ўзвода</a:t>
            </a:r>
            <a:r>
              <a:rPr lang="ru-RU" sz="2400" dirty="0" smtClean="0">
                <a:solidFill>
                  <a:schemeClr val="bg1"/>
                </a:solidFill>
              </a:rPr>
              <a:t>. У </a:t>
            </a:r>
            <a:r>
              <a:rPr lang="ru-RU" sz="2400" dirty="0" err="1" smtClean="0">
                <a:solidFill>
                  <a:schemeClr val="bg1"/>
                </a:solidFill>
              </a:rPr>
              <a:t>абарончых</a:t>
            </a:r>
            <a:r>
              <a:rPr lang="ru-RU" sz="2400" dirty="0" smtClean="0">
                <a:solidFill>
                  <a:schemeClr val="bg1"/>
                </a:solidFill>
              </a:rPr>
              <a:t> баях за </a:t>
            </a:r>
            <a:r>
              <a:rPr lang="ru-RU" sz="2400" dirty="0" err="1" smtClean="0">
                <a:solidFill>
                  <a:schemeClr val="bg1"/>
                </a:solidFill>
              </a:rPr>
              <a:t>Смаленск</a:t>
            </a:r>
            <a:r>
              <a:rPr lang="ru-RU" sz="2400" dirty="0" smtClean="0">
                <a:solidFill>
                  <a:schemeClr val="bg1"/>
                </a:solidFill>
              </a:rPr>
              <a:t> вынесла </a:t>
            </a:r>
            <a:r>
              <a:rPr lang="ru-RU" sz="2400" dirty="0" err="1" smtClean="0">
                <a:solidFill>
                  <a:schemeClr val="bg1"/>
                </a:solidFill>
              </a:rPr>
              <a:t>з</a:t>
            </a:r>
            <a:r>
              <a:rPr lang="ru-RU" sz="2400" dirty="0" smtClean="0">
                <a:solidFill>
                  <a:schemeClr val="bg1"/>
                </a:solidFill>
              </a:rPr>
              <a:t> поля бою 168 </a:t>
            </a:r>
            <a:r>
              <a:rPr lang="ru-RU" sz="2400" dirty="0" err="1" smtClean="0">
                <a:solidFill>
                  <a:schemeClr val="bg1"/>
                </a:solidFill>
              </a:rPr>
              <a:t>воінаў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з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іх</a:t>
            </a:r>
            <a:r>
              <a:rPr lang="ru-RU" sz="2400" dirty="0" smtClean="0">
                <a:solidFill>
                  <a:schemeClr val="bg1"/>
                </a:solidFill>
              </a:rPr>
              <a:t> 13 </a:t>
            </a:r>
            <a:r>
              <a:rPr lang="ru-RU" sz="2400" dirty="0" err="1" smtClean="0">
                <a:solidFill>
                  <a:schemeClr val="bg1"/>
                </a:solidFill>
              </a:rPr>
              <a:t>камандзіраў</a:t>
            </a:r>
            <a:r>
              <a:rPr lang="ru-RU" sz="2400" dirty="0" smtClean="0">
                <a:solidFill>
                  <a:schemeClr val="bg1"/>
                </a:solidFill>
              </a:rPr>
              <a:t>. У баях за Крым </a:t>
            </a:r>
            <a:r>
              <a:rPr lang="ru-RU" sz="2400" dirty="0" err="1" smtClean="0">
                <a:solidFill>
                  <a:schemeClr val="bg1"/>
                </a:solidFill>
              </a:rPr>
              <a:t>выцягвала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параненых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з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палаючых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танкаў</a:t>
            </a:r>
            <a:r>
              <a:rPr lang="ru-RU" sz="2400" dirty="0" smtClean="0">
                <a:solidFill>
                  <a:schemeClr val="bg1"/>
                </a:solidFill>
              </a:rPr>
              <a:t>. Першая </a:t>
            </a:r>
            <a:r>
              <a:rPr lang="ru-RU" sz="2400" dirty="0" err="1" smtClean="0">
                <a:solidFill>
                  <a:schemeClr val="bg1"/>
                </a:solidFill>
              </a:rPr>
              <a:t>савецкая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жанчына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удастоеная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медаля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«</a:t>
            </a:r>
            <a:r>
              <a:rPr lang="ru-RU" sz="2400" dirty="0" err="1" smtClean="0">
                <a:solidFill>
                  <a:schemeClr val="bg1"/>
                </a:solidFill>
              </a:rPr>
              <a:t>Фларэнс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Найтынгейл</a:t>
            </a:r>
            <a:r>
              <a:rPr lang="ru-RU" sz="2400" dirty="0" smtClean="0">
                <a:solidFill>
                  <a:schemeClr val="bg1"/>
                </a:solidFill>
              </a:rPr>
              <a:t>».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9119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nezabudem2009.narod.ru/grup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838"/>
          <a:stretch/>
        </p:blipFill>
        <p:spPr bwMode="auto">
          <a:xfrm>
            <a:off x="6215074" y="285728"/>
            <a:ext cx="2663156" cy="224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sevastopol.net.ua/sn/uploads/images/pix/warde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74" y="2500306"/>
            <a:ext cx="2786082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http://gidepark.ru/static/u/article_image/12/10/19/tmpD0RlJM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74" y="4286256"/>
            <a:ext cx="2786082" cy="214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00034" y="0"/>
            <a:ext cx="4786346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33333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Якімі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толькі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мянушкамі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        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He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клікалі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гэтых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салдат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няпудранымі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вяснушкамі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шынялях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да пят!..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Крочылі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полем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спаленым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Шляхамі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страшнай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вайны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плакалі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развалінах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мерзлі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ў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акопах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яны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...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 лужах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сцюдзёных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мыліся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Прычэсваліся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пад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дажджом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Па косах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сваіх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журыліся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Пад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гулкі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гарматны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гром...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Паходамі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зброяй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занятыя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Справай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ваеннай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пары,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Былі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яны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проста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дзяўчатамі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там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гавары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Пужаліся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свісту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міны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Чужых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незычлівых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вачэй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гінулі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як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мужчыны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Абняўшы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зямлю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ямчэй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092261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116632"/>
            <a:ext cx="8856984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e-BY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</a:t>
            </a:r>
            <a:r>
              <a:rPr lang="be-BY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віліна маўчання</a:t>
            </a:r>
            <a:endParaRPr lang="ru-RU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https://ds01.infourok.ru/uploads/ex/08d7/000008d6-7690ffee/640/img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53686"/>
            <a:ext cx="8858312" cy="5661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8768619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409</TotalTime>
  <Words>375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Астанины</dc:creator>
  <cp:lastModifiedBy>HABROOK</cp:lastModifiedBy>
  <cp:revision>53</cp:revision>
  <dcterms:created xsi:type="dcterms:W3CDTF">2013-05-15T17:07:25Z</dcterms:created>
  <dcterms:modified xsi:type="dcterms:W3CDTF">2019-05-15T17:38:29Z</dcterms:modified>
</cp:coreProperties>
</file>