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73" r:id="rId4"/>
    <p:sldId id="268" r:id="rId5"/>
    <p:sldId id="263" r:id="rId6"/>
    <p:sldId id="267" r:id="rId7"/>
    <p:sldId id="261" r:id="rId8"/>
    <p:sldId id="264" r:id="rId9"/>
    <p:sldId id="265" r:id="rId10"/>
    <p:sldId id="257" r:id="rId11"/>
    <p:sldId id="262" r:id="rId12"/>
    <p:sldId id="270" r:id="rId13"/>
    <p:sldId id="26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49B754F-0BEE-461C-8AFC-BECC861B3425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96BFE56-B797-4355-B2B0-352F31F1F5E6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1889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754F-0BEE-461C-8AFC-BECC861B3425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BFE56-B797-4355-B2B0-352F31F1F5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411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49B754F-0BEE-461C-8AFC-BECC861B3425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96BFE56-B797-4355-B2B0-352F31F1F5E6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7458630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754F-0BEE-461C-8AFC-BECC861B3425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BFE56-B797-4355-B2B0-352F31F1F5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72982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754F-0BEE-461C-8AFC-BECC861B3425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BFE56-B797-4355-B2B0-352F31F1F5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18891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754F-0BEE-461C-8AFC-BECC861B3425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BFE56-B797-4355-B2B0-352F31F1F5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275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754F-0BEE-461C-8AFC-BECC861B3425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BFE56-B797-4355-B2B0-352F31F1F5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711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449B754F-0BEE-461C-8AFC-BECC861B3425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A96BFE56-B797-4355-B2B0-352F31F1F5E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0750693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449B754F-0BEE-461C-8AFC-BECC861B3425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A96BFE56-B797-4355-B2B0-352F31F1F5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564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754F-0BEE-461C-8AFC-BECC861B3425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BFE56-B797-4355-B2B0-352F31F1F5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71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754F-0BEE-461C-8AFC-BECC861B3425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BFE56-B797-4355-B2B0-352F31F1F5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513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49B754F-0BEE-461C-8AFC-BECC861B3425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96BFE56-B797-4355-B2B0-352F31F1F5E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54933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mtClean="0"/>
              <a:t>ТАЙНЫ</a:t>
            </a:r>
            <a:br>
              <a:rPr lang="ru-RU" smtClean="0"/>
            </a:br>
            <a:r>
              <a:rPr lang="ru-RU" smtClean="0"/>
              <a:t> </a:t>
            </a:r>
            <a:r>
              <a:rPr lang="ru-RU" dirty="0" smtClean="0"/>
              <a:t>Л</a:t>
            </a:r>
            <a:r>
              <a:rPr lang="be-BY" dirty="0" smtClean="0"/>
              <a:t>ічбАЎ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be-BY" dirty="0" smtClean="0"/>
              <a:t>Папок дзяніс</a:t>
            </a:r>
          </a:p>
          <a:p>
            <a:r>
              <a:rPr lang="be-BY" dirty="0" smtClean="0"/>
              <a:t>6а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3418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6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26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e-BY" dirty="0" smtClean="0"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be-BY" b="1" dirty="0" smtClean="0">
                <a:latin typeface="Times New Roman" pitchFamily="18" charset="0"/>
                <a:cs typeface="Times New Roman" pitchFamily="18" charset="0"/>
              </a:rPr>
              <a:t>Ноль ці нуль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524000" y="1700809"/>
            <a:ext cx="4502944" cy="4595656"/>
          </a:xfrm>
        </p:spPr>
        <p:txBody>
          <a:bodyPr>
            <a:normAutofit/>
          </a:bodyPr>
          <a:lstStyle/>
          <a:p>
            <a:pPr algn="ctr"/>
            <a:r>
              <a:rPr lang="be-BY" dirty="0" smtClean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матэматыцы-ноль. Ноль мы спажывём у выразах: «ноль цэлых», «ноль гадзін», «ноль увагі», «ноль без палачкі». Нуль-у выразах: «тэмпература апусціцца ніжэй за нуль», «роўна нулю», «з нуля пачынаць». </a:t>
            </a:r>
            <a:endParaRPr lang="ru-RU" dirty="0">
              <a:solidFill>
                <a:schemeClr val="tx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310314" y="1857364"/>
            <a:ext cx="4071966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3686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e-BY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be-BY" b="1" dirty="0" smtClean="0">
                <a:latin typeface="Times New Roman" pitchFamily="18" charset="0"/>
                <a:cs typeface="Times New Roman" pitchFamily="18" charset="0"/>
              </a:rPr>
              <a:t>Лічба гугл  і  гуглплекс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631504" y="1700808"/>
            <a:ext cx="3998888" cy="466766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be-BY" dirty="0" smtClean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Лічба Гугл, якая ўяўляе сабой адзінку са 100 нулямі, стала вядомай дзякуючы пошукавай сістэме Google, якая злёгку сказіла назву колькасці "гугл" (Googol).</a:t>
            </a:r>
            <a:endParaRPr lang="ru-RU" dirty="0" smtClean="0">
              <a:solidFill>
                <a:schemeClr val="tx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Содержимое 4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38810" y="1857365"/>
            <a:ext cx="4786346" cy="4143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6417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e-BY" dirty="0" smtClean="0"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be-BY" b="1" dirty="0" smtClean="0">
                <a:latin typeface="Times New Roman" pitchFamily="18" charset="0"/>
                <a:cs typeface="Times New Roman" pitchFamily="18" charset="0"/>
              </a:rPr>
              <a:t>Лічба 4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631504" y="1357300"/>
            <a:ext cx="4824536" cy="4808005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400" dirty="0" err="1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Кітаі</a:t>
            </a:r>
            <a:r>
              <a:rPr lang="ru-RU" sz="2400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Карэі</a:t>
            </a:r>
            <a:r>
              <a:rPr lang="ru-RU" sz="2400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Японіі</a:t>
            </a:r>
            <a:r>
              <a:rPr lang="ru-RU" sz="2400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лічба</a:t>
            </a:r>
            <a:r>
              <a:rPr lang="ru-RU" sz="2400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 4 </a:t>
            </a:r>
            <a:r>
              <a:rPr lang="ru-RU" sz="2400" dirty="0" err="1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лічыцца</a:t>
            </a:r>
            <a:r>
              <a:rPr lang="ru-RU" sz="2400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нешчаслівай</a:t>
            </a:r>
            <a:r>
              <a:rPr lang="ru-RU" sz="2400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так як </a:t>
            </a:r>
            <a:r>
              <a:rPr lang="ru-RU" sz="2400" dirty="0" err="1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сугучна</a:t>
            </a:r>
            <a:r>
              <a:rPr lang="ru-RU" sz="2400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слову «</a:t>
            </a:r>
            <a:r>
              <a:rPr lang="ru-RU" sz="2400" dirty="0" err="1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смерць</a:t>
            </a:r>
            <a:r>
              <a:rPr lang="ru-RU" sz="2400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». У </a:t>
            </a:r>
            <a:r>
              <a:rPr lang="ru-RU" sz="2400" dirty="0" err="1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гэтых</a:t>
            </a:r>
            <a:r>
              <a:rPr lang="ru-RU" sz="2400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краінах</a:t>
            </a:r>
            <a:r>
              <a:rPr lang="ru-RU" sz="2400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паверхі</a:t>
            </a:r>
            <a:r>
              <a:rPr lang="ru-RU" sz="2400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400" dirty="0" err="1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нумарамі</a:t>
            </a:r>
            <a:r>
              <a:rPr lang="ru-RU" sz="2400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якія</a:t>
            </a:r>
            <a:r>
              <a:rPr lang="ru-RU" sz="2400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канчаюцца</a:t>
            </a:r>
            <a:r>
              <a:rPr lang="ru-RU" sz="2400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чатыры</a:t>
            </a:r>
            <a:r>
              <a:rPr lang="ru-RU" sz="2400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амаль</a:t>
            </a:r>
            <a:r>
              <a:rPr lang="ru-RU" sz="2400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заўсёды</a:t>
            </a:r>
            <a:r>
              <a:rPr lang="ru-RU" sz="2400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адсутнічаюць</a:t>
            </a:r>
            <a:r>
              <a:rPr lang="ru-RU" sz="2400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Font typeface="Arial" pitchFamily="34" charset="0"/>
              <a:buChar char="•"/>
            </a:pPr>
            <a:r>
              <a:rPr lang="be-BY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be-BY" sz="2400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цыферблатах з рымскімі лічбамі чацвёртую гадзіну часам пазначаюць як IIII замест IV.</a:t>
            </a:r>
            <a:endParaRPr lang="ru-RU" sz="2400" dirty="0">
              <a:solidFill>
                <a:schemeClr val="tx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tx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667504" y="1357298"/>
            <a:ext cx="350046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24694" y="4071918"/>
            <a:ext cx="2786082" cy="2571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3393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1521" y="515975"/>
            <a:ext cx="419299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Піфагор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лічыў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што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лічба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5-гэта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здзейсненая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лічба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чалавечага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мікракосмасу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Арыстоцель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таксама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дадаў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5-ы элемент да 4-х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стыхій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агонь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вада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паветра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зямля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Таксама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лічба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 мае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духоўнае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значэнне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сімвалізм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іншых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культурах.</a:t>
            </a:r>
          </a:p>
          <a:p>
            <a:pPr algn="ctr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Цікава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што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стала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асновай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псеўдарэлігіі-дыскардыянізма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згодна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якой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усё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што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адбываецца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ў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Сусвеце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звязана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лічбай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пяць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https://upload.wikimedia.org/wikipedia/commons/thumb/2/2c/Logo_5_Channel.svg/1000px-Logo_5_Channel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513" y="515975"/>
            <a:ext cx="5474335" cy="5971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9006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0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0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0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e-BY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be-BY" b="1" dirty="0" smtClean="0">
                <a:latin typeface="Times New Roman" pitchFamily="18" charset="0"/>
                <a:cs typeface="Times New Roman" pitchFamily="18" charset="0"/>
              </a:rPr>
              <a:t>Д'ябальскі </a:t>
            </a:r>
            <a:r>
              <a:rPr lang="be-BY" b="1" dirty="0" smtClean="0">
                <a:latin typeface="Times New Roman" pitchFamily="18" charset="0"/>
                <a:cs typeface="Times New Roman" pitchFamily="18" charset="0"/>
              </a:rPr>
              <a:t>знак 666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03512" y="1426465"/>
            <a:ext cx="4323432" cy="4870000"/>
          </a:xfrm>
        </p:spPr>
        <p:txBody>
          <a:bodyPr>
            <a:normAutofit/>
          </a:bodyPr>
          <a:lstStyle/>
          <a:p>
            <a:pPr algn="ctr"/>
            <a:r>
              <a:rPr lang="be-BY" dirty="0" smtClean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Калі казаць аб ігральным доме-казіно, то сума ўсіх лічбаў на рулетцы кратная менавіта тром шасцёркам. Калі казаць аб геаграфічным размяшчэнні адной тэрыторыі Харкава, то, назіраючы за гэтым месцам з касмічнай прасторы, можна ўбачыць лічбы 666.</a:t>
            </a:r>
            <a:endParaRPr lang="ru-RU" dirty="0">
              <a:solidFill>
                <a:schemeClr val="tx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180138" y="1785926"/>
            <a:ext cx="4202142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3626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4400" y="683848"/>
            <a:ext cx="426290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Лічба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лічыцца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самым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шчаслівым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лікам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Існуе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дзён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тыдні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7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смяротных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грахоў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сем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цнотаў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7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кантынентаў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7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колераў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вясёлкі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7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музычных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нот, 7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дзён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тыдні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многае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іншае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Еўропе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ёсць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павер'е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згодна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7-ы сын 7-га сына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валодае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магічнай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сілай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Таксама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часцей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ўсё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з'яўляецца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любімай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лічбай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людзей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ўсім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свеце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im0-tub-by.yandex.net/i?id=5cbd53c2aee174cfa7b3f818d2ba844e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834" y="550937"/>
            <a:ext cx="6216741" cy="373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283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6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6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40158" y="553792"/>
            <a:ext cx="485533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ічба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8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лічыцца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лікам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дасканаласці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Яна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асацыюецца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бясконцасцю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ў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старажытных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егіпцян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лічылася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лічбай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раўнавагі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касмічнага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парадку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лічыцца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шчаслівай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лічбай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японскай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кітайскай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культуры. </a:t>
            </a:r>
          </a:p>
          <a:p>
            <a:pPr algn="ctr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Піфагарэйцы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верылі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што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лічба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8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з'яўляецца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сімвалам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любові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дружбы.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https://banner2.cleanpng.com/20180403/bre/kisspng-march-8-international-women-s-day-woman-clip-art-women-s-day-5ac395c0c85459.03767288152276729682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415" y="352084"/>
            <a:ext cx="5184297" cy="5184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784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6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1521" y="714760"/>
            <a:ext cx="369660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ічба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13 стала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сімвалам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благога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прадвесця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нароўні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папулярнасцю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пятніцы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13-га.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Нават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часы вы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можаце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заўважыць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што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ў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многіх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будынках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адсутнічае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13-ы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паверх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Лічба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13 мае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рэлігійнае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аходжанне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ў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хрысціян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як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падчас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таямнічай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вячэры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13-ы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апостал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аддаў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Ісуса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http://img0.joyreactor.cc/pics/post/full/friday-the-13th-%D0%BF%D0%BE%D0%B7%D0%B4%D1%80%D0%B0%D0%B2%D0%BB%D0%B5%D0%BD%D0%B8%D0%B5-%D0%BF%D0%B5%D1%81%D0%BE%D1%87%D0%BD%D0%B8%D1%86%D0%B0-%D1%83%D0%B4%D0%B0%D0%BB%D1%91%D0%BD%D0%BD%D0%BE%D0%B5-194649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126" y="804912"/>
            <a:ext cx="7165974" cy="5472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4102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6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4698" y="378823"/>
            <a:ext cx="583989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Лічба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Пі-гэта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самая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вядомая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загадкавая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матэматычная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канстанта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якая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выказвае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суадносіны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акружнасці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дыяметра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круга.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выкарыстоўваюць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сусветнай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статыстыцы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прагнозе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надвор'я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іншых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сітуацыях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патрабуюць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вялікай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вылічальнай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  <a:p>
            <a:pPr algn="ctr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Цікава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што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вядомая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піраміда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Хеопса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з'яўляецца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ўвасабленнем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колькасці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як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суадносіны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вышыні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перыметрам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падставы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Першыя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100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знакаў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пасля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коскі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выглядаюць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так: 3,1415926535897932384626433832795028841971693993751058209749445923078164062862089986280348253421170679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completerepair.ru/images/5/5299/kak-vychislit-chislo-p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697" y="378823"/>
            <a:ext cx="4271554" cy="634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286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6975" y="1017431"/>
            <a:ext cx="479167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Залатая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сярэдзіна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залатое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сячэнне-гэта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велічыня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роўная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прыблізна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1,6180339887, якая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апісвае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ў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ніверсальныя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дасканалыя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прапорцыі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ў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навуцы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Многія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мастакі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архітэктары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выкарыстоўвалі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залатое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сячэнне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ў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сваіх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працах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менавіта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такія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прапорцыі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лічацца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эстэтычна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прыемнымі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s://www.tokkoro.com/picsup/2947239-science-pattern-golden-ratio-mathematics-minimalism-fibonacci-sequence___abstract-wallpap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650" y="417233"/>
            <a:ext cx="6283235" cy="4794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9996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6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9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e-BY" dirty="0" smtClean="0"/>
              <a:t>            </a:t>
            </a:r>
            <a:r>
              <a:rPr lang="be-BY" sz="4400" b="1" dirty="0">
                <a:latin typeface="Times New Roman" pitchFamily="18" charset="0"/>
                <a:cs typeface="Times New Roman" pitchFamily="18" charset="0"/>
              </a:rPr>
              <a:t>177147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/>
            <a:r>
              <a:rPr lang="be-BY" sz="3600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Дзякуючы матэматыцы вядома, што гальштук можна завязаць 177147 спосабамі.</a:t>
            </a:r>
            <a:endParaRPr lang="ru-RU" sz="3600" dirty="0">
              <a:solidFill>
                <a:schemeClr val="tx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180138" y="1857365"/>
            <a:ext cx="4038600" cy="342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0201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e-BY" dirty="0" smtClean="0"/>
              <a:t>      </a:t>
            </a:r>
            <a:r>
              <a:rPr lang="be-BY" b="1" dirty="0" smtClean="0">
                <a:latin typeface="Times New Roman" pitchFamily="18" charset="0"/>
                <a:cs typeface="Times New Roman" pitchFamily="18" charset="0"/>
              </a:rPr>
              <a:t>2,4,6,8 … ,  ці 1,3,5,7…?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524000" y="1571613"/>
            <a:ext cx="4357686" cy="4724853"/>
          </a:xfrm>
        </p:spPr>
        <p:txBody>
          <a:bodyPr>
            <a:normAutofit/>
          </a:bodyPr>
          <a:lstStyle/>
          <a:p>
            <a:r>
              <a:rPr lang="be-BY" dirty="0" smtClean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ЗША, Еўропе і некаторых усходніх краінах лічыцца, што цотная колькасць дарымых кветак прыносіць шчасце. У Расіі цотную колькасць кветак прынята прыносіць толькі на пахаванне памерлым. У выпадках, калі ў букеце шмат кветак, цотнасць або няцотнасць іх колькасці ўжо не гуляе такой ролі.</a:t>
            </a:r>
            <a:endParaRPr lang="ru-RU" dirty="0" smtClean="0">
              <a:solidFill>
                <a:schemeClr val="tx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881686" y="1571612"/>
            <a:ext cx="321471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81819" y="4000505"/>
            <a:ext cx="3333739" cy="2366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2140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TM10001106[[fn=Эмблема]]</Template>
  <TotalTime>72</TotalTime>
  <Words>583</Words>
  <Application>Microsoft Office PowerPoint</Application>
  <PresentationFormat>Широкоэкранный</PresentationFormat>
  <Paragraphs>29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Corbel</vt:lpstr>
      <vt:lpstr>Gill Sans MT</vt:lpstr>
      <vt:lpstr>Impact</vt:lpstr>
      <vt:lpstr>Times New Roman</vt:lpstr>
      <vt:lpstr>Badge</vt:lpstr>
      <vt:lpstr>ТАЙНЫ  ЛічбАЎ</vt:lpstr>
      <vt:lpstr>                       Ноль ці нуль</vt:lpstr>
      <vt:lpstr>          Лічба гугл  і  гуглплекс</vt:lpstr>
      <vt:lpstr>                           Лічба 4</vt:lpstr>
      <vt:lpstr>Презентация PowerPoint</vt:lpstr>
      <vt:lpstr>          Д'ябальскі знак 666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177147</vt:lpstr>
      <vt:lpstr>      2,4,6,8 … ,  ці 1,3,5,7…?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Лічбы</dc:title>
  <dc:creator>Пользователь</dc:creator>
  <cp:lastModifiedBy>User</cp:lastModifiedBy>
  <cp:revision>15</cp:revision>
  <dcterms:created xsi:type="dcterms:W3CDTF">2020-03-12T09:13:29Z</dcterms:created>
  <dcterms:modified xsi:type="dcterms:W3CDTF">2020-04-08T10:31:07Z</dcterms:modified>
</cp:coreProperties>
</file>