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1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BFB07B4-CAD0-40A4-94C3-1DA75E2D42C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D16918B-54AA-48FA-A541-0581CB58A52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BFB07B4-CAD0-40A4-94C3-1DA75E2D42C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D16918B-54AA-48FA-A541-0581CB58A52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BFB07B4-CAD0-40A4-94C3-1DA75E2D42C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D16918B-54AA-48FA-A541-0581CB58A52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07B4-CAD0-40A4-94C3-1DA75E2D42C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918B-54AA-48FA-A541-0581CB58A52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07B4-CAD0-40A4-94C3-1DA75E2D42C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918B-54AA-48FA-A541-0581CB58A52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BFB07B4-CAD0-40A4-94C3-1DA75E2D42C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D16918B-54AA-48FA-A541-0581CB58A52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07B4-CAD0-40A4-94C3-1DA75E2D42C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918B-54AA-48FA-A541-0581CB58A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BFB07B4-CAD0-40A4-94C3-1DA75E2D42C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D16918B-54AA-48FA-A541-0581CB58A522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BFB07B4-CAD0-40A4-94C3-1DA75E2D42C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D16918B-54AA-48FA-A541-0581CB58A522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07B4-CAD0-40A4-94C3-1DA75E2D42C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918B-54AA-48FA-A541-0581CB58A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07B4-CAD0-40A4-94C3-1DA75E2D42C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918B-54AA-48FA-A541-0581CB58A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BFB07B4-CAD0-40A4-94C3-1DA75E2D42CE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D16918B-54AA-48FA-A541-0581CB58A52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14546" y="142852"/>
            <a:ext cx="61722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Лічбы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ў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жыцці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чалавека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навукі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4653136"/>
            <a:ext cx="6215090" cy="199057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Усё наша </a:t>
            </a:r>
            <a:r>
              <a:rPr lang="ru-RU" dirty="0" err="1" smtClean="0">
                <a:solidFill>
                  <a:schemeClr val="tx1"/>
                </a:solidFill>
              </a:rPr>
              <a:t>жыццё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суправаджаюць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лічбы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 err="1" smtClean="0">
                <a:solidFill>
                  <a:schemeClr val="tx1"/>
                </a:solidFill>
              </a:rPr>
              <a:t>Гэтыя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нябачныя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Спадарожнікі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адзначаюць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важныя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вехі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нашага</a:t>
            </a:r>
            <a:r>
              <a:rPr lang="ru-RU" dirty="0" smtClean="0">
                <a:solidFill>
                  <a:schemeClr val="tx1"/>
                </a:solidFill>
              </a:rPr>
              <a:t> лёсу, </a:t>
            </a:r>
            <a:r>
              <a:rPr lang="ru-RU" dirty="0" err="1" smtClean="0">
                <a:solidFill>
                  <a:schemeClr val="tx1"/>
                </a:solidFill>
              </a:rPr>
              <a:t>рытуалы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пераход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нараджэнне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вяселле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смерць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хрэсьбіны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 err="1" smtClean="0">
                <a:solidFill>
                  <a:schemeClr val="tx1"/>
                </a:solidFill>
              </a:rPr>
              <a:t>Лічбамі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вылічаюць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узрост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чалавека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лічбамі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пазначаныя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грашовыя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знакі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уласныя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нумары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маюць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нашы</a:t>
            </a:r>
            <a:r>
              <a:rPr lang="ru-RU" dirty="0" smtClean="0">
                <a:solidFill>
                  <a:schemeClr val="tx1"/>
                </a:solidFill>
              </a:rPr>
              <a:t> дамы </a:t>
            </a:r>
            <a:r>
              <a:rPr lang="ru-RU" dirty="0" err="1" smtClean="0">
                <a:solidFill>
                  <a:schemeClr val="tx1"/>
                </a:solidFill>
              </a:rPr>
              <a:t>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машыны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рахункі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квітанцый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афіцыйных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дакументаў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numerologiya-kak-po-date-rozhdeniya-rasschitat-skolko-budet-brako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1214422"/>
            <a:ext cx="6215106" cy="3323809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0"/>
            <a:ext cx="7467600" cy="642918"/>
          </a:xfrm>
        </p:spPr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</a:rPr>
              <a:t>Хто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прыдумаў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лічбы</a:t>
            </a:r>
            <a:r>
              <a:rPr lang="ru-RU" dirty="0" smtClean="0">
                <a:solidFill>
                  <a:srgbClr val="FF0000"/>
                </a:solidFill>
              </a:rPr>
              <a:t> 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071546"/>
            <a:ext cx="5143504" cy="5357850"/>
          </a:xfrm>
        </p:spPr>
        <p:txBody>
          <a:bodyPr>
            <a:normAutofit/>
          </a:bodyPr>
          <a:lstStyle/>
          <a:p>
            <a:pPr algn="ctr"/>
            <a:r>
              <a:rPr lang="ru-RU" i="1" dirty="0" err="1" smtClean="0"/>
              <a:t>Індыйцы</a:t>
            </a:r>
            <a:r>
              <a:rPr lang="ru-RU" i="1" dirty="0" smtClean="0"/>
              <a:t> </a:t>
            </a:r>
            <a:r>
              <a:rPr lang="ru-RU" i="1" dirty="0" err="1" smtClean="0"/>
              <a:t>вынайшлі</a:t>
            </a:r>
            <a:r>
              <a:rPr lang="ru-RU" i="1" dirty="0" smtClean="0"/>
              <a:t> </a:t>
            </a:r>
            <a:r>
              <a:rPr lang="ru-RU" i="1" dirty="0" err="1" smtClean="0"/>
              <a:t>Сучасныя</a:t>
            </a:r>
            <a:r>
              <a:rPr lang="ru-RU" i="1" dirty="0" smtClean="0"/>
              <a:t> </a:t>
            </a:r>
            <a:r>
              <a:rPr lang="ru-RU" i="1" dirty="0" err="1" smtClean="0"/>
              <a:t>лічбы</a:t>
            </a:r>
            <a:r>
              <a:rPr lang="ru-RU" i="1" dirty="0" smtClean="0"/>
              <a:t>, </a:t>
            </a:r>
            <a:r>
              <a:rPr lang="ru-RU" i="1" dirty="0" err="1" smtClean="0"/>
              <a:t>вынайшлі</a:t>
            </a:r>
            <a:r>
              <a:rPr lang="ru-RU" i="1" dirty="0" smtClean="0"/>
              <a:t> нуль, </a:t>
            </a:r>
            <a:r>
              <a:rPr lang="ru-RU" i="1" dirty="0" err="1" smtClean="0"/>
              <a:t>які</a:t>
            </a:r>
            <a:r>
              <a:rPr lang="ru-RU" i="1" dirty="0" smtClean="0"/>
              <a:t> </a:t>
            </a:r>
            <a:r>
              <a:rPr lang="ru-RU" i="1" dirty="0" err="1" smtClean="0"/>
              <a:t>дазволіў</a:t>
            </a:r>
            <a:r>
              <a:rPr lang="ru-RU" i="1" dirty="0" smtClean="0"/>
              <a:t> </a:t>
            </a:r>
            <a:r>
              <a:rPr lang="ru-RU" i="1" dirty="0" err="1" smtClean="0"/>
              <a:t>эканомна</a:t>
            </a:r>
            <a:r>
              <a:rPr lang="ru-RU" i="1" dirty="0" smtClean="0"/>
              <a:t> </a:t>
            </a:r>
            <a:r>
              <a:rPr lang="ru-RU" i="1" dirty="0" err="1" smtClean="0"/>
              <a:t>і</a:t>
            </a:r>
            <a:r>
              <a:rPr lang="ru-RU" i="1" dirty="0" smtClean="0"/>
              <a:t> </a:t>
            </a:r>
            <a:r>
              <a:rPr lang="ru-RU" i="1" dirty="0" err="1" smtClean="0"/>
              <a:t>дакладна</a:t>
            </a:r>
            <a:r>
              <a:rPr lang="ru-RU" i="1" dirty="0" smtClean="0"/>
              <a:t> </a:t>
            </a:r>
            <a:r>
              <a:rPr lang="ru-RU" i="1" dirty="0" err="1" smtClean="0"/>
              <a:t>запісваць</a:t>
            </a:r>
            <a:r>
              <a:rPr lang="ru-RU" i="1" dirty="0" smtClean="0"/>
              <a:t> </a:t>
            </a:r>
            <a:r>
              <a:rPr lang="ru-RU" i="1" dirty="0" err="1" smtClean="0"/>
              <a:t>любыя</a:t>
            </a:r>
            <a:r>
              <a:rPr lang="ru-RU" i="1" dirty="0" smtClean="0"/>
              <a:t> </a:t>
            </a:r>
            <a:r>
              <a:rPr lang="ru-RU" i="1" dirty="0" err="1" smtClean="0"/>
              <a:t>колькасці</a:t>
            </a:r>
            <a:r>
              <a:rPr lang="ru-RU" i="1" dirty="0" smtClean="0"/>
              <a:t>. Ад </a:t>
            </a:r>
            <a:r>
              <a:rPr lang="ru-RU" i="1" dirty="0" err="1" smtClean="0"/>
              <a:t>індыйцаў</a:t>
            </a:r>
            <a:r>
              <a:rPr lang="ru-RU" i="1" dirty="0" smtClean="0"/>
              <a:t> </a:t>
            </a:r>
            <a:r>
              <a:rPr lang="ru-RU" i="1" dirty="0" err="1" smtClean="0"/>
              <a:t>гэтыя</a:t>
            </a:r>
            <a:r>
              <a:rPr lang="ru-RU" i="1" dirty="0" smtClean="0"/>
              <a:t> </a:t>
            </a:r>
            <a:r>
              <a:rPr lang="ru-RU" i="1" dirty="0" err="1" smtClean="0"/>
              <a:t>лічбы</a:t>
            </a:r>
            <a:r>
              <a:rPr lang="ru-RU" i="1" dirty="0" smtClean="0"/>
              <a:t> </a:t>
            </a:r>
            <a:r>
              <a:rPr lang="ru-RU" i="1" dirty="0" err="1" smtClean="0"/>
              <a:t>распаўсюдзіліся</a:t>
            </a:r>
            <a:r>
              <a:rPr lang="ru-RU" i="1" dirty="0" smtClean="0"/>
              <a:t> </a:t>
            </a:r>
            <a:r>
              <a:rPr lang="ru-RU" i="1" dirty="0" err="1" smtClean="0"/>
              <a:t>праз</a:t>
            </a:r>
            <a:r>
              <a:rPr lang="ru-RU" i="1" dirty="0" smtClean="0"/>
              <a:t> </a:t>
            </a:r>
            <a:r>
              <a:rPr lang="ru-RU" i="1" dirty="0" err="1" smtClean="0"/>
              <a:t>Іран</a:t>
            </a:r>
            <a:r>
              <a:rPr lang="ru-RU" i="1" dirty="0" smtClean="0"/>
              <a:t> да </a:t>
            </a:r>
            <a:r>
              <a:rPr lang="ru-RU" i="1" dirty="0" err="1" smtClean="0"/>
              <a:t>арабаў</a:t>
            </a:r>
            <a:r>
              <a:rPr lang="ru-RU" i="1" dirty="0" smtClean="0"/>
              <a:t>, </a:t>
            </a:r>
            <a:r>
              <a:rPr lang="ru-RU" i="1" dirty="0" err="1" smtClean="0"/>
              <a:t>і</a:t>
            </a:r>
            <a:r>
              <a:rPr lang="ru-RU" i="1" dirty="0" smtClean="0"/>
              <a:t> </a:t>
            </a:r>
            <a:r>
              <a:rPr lang="ru-RU" i="1" dirty="0" err="1" smtClean="0"/>
              <a:t>затым</a:t>
            </a:r>
            <a:r>
              <a:rPr lang="ru-RU" i="1" dirty="0" smtClean="0"/>
              <a:t> ужо арабы </a:t>
            </a:r>
            <a:r>
              <a:rPr lang="ru-RU" i="1" dirty="0" err="1" smtClean="0"/>
              <a:t>занеслі</a:t>
            </a:r>
            <a:r>
              <a:rPr lang="ru-RU" i="1" dirty="0" smtClean="0"/>
              <a:t> </a:t>
            </a:r>
            <a:r>
              <a:rPr lang="ru-RU" i="1" dirty="0" err="1" smtClean="0"/>
              <a:t>іх</a:t>
            </a:r>
            <a:r>
              <a:rPr lang="ru-RU" i="1" dirty="0" smtClean="0"/>
              <a:t> у </a:t>
            </a:r>
            <a:r>
              <a:rPr lang="ru-RU" i="1" dirty="0" err="1" smtClean="0"/>
              <a:t>Еўропу</a:t>
            </a:r>
            <a:r>
              <a:rPr lang="ru-RU" i="1" dirty="0" smtClean="0"/>
              <a:t>. Мы называем </a:t>
            </a:r>
            <a:r>
              <a:rPr lang="ru-RU" i="1" dirty="0" err="1" smtClean="0"/>
              <a:t>іх</a:t>
            </a:r>
            <a:r>
              <a:rPr lang="ru-RU" i="1" dirty="0" smtClean="0"/>
              <a:t> </a:t>
            </a:r>
            <a:r>
              <a:rPr lang="ru-RU" i="1" dirty="0" err="1" smtClean="0"/>
              <a:t>арабскімі</a:t>
            </a:r>
            <a:r>
              <a:rPr lang="ru-RU" i="1" dirty="0" smtClean="0"/>
              <a:t> </a:t>
            </a:r>
            <a:r>
              <a:rPr lang="ru-RU" i="1" dirty="0" err="1" smtClean="0"/>
              <a:t>лічбамі</a:t>
            </a:r>
            <a:r>
              <a:rPr lang="ru-RU" i="1" dirty="0" smtClean="0"/>
              <a:t>, </a:t>
            </a:r>
            <a:r>
              <a:rPr lang="ru-RU" i="1" dirty="0" err="1" smtClean="0"/>
              <a:t>тады</a:t>
            </a:r>
            <a:r>
              <a:rPr lang="ru-RU" i="1" dirty="0" smtClean="0"/>
              <a:t> як у </a:t>
            </a:r>
            <a:r>
              <a:rPr lang="ru-RU" i="1" dirty="0" err="1" smtClean="0"/>
              <a:t>рэчаіснасці</a:t>
            </a:r>
            <a:r>
              <a:rPr lang="ru-RU" i="1" dirty="0" smtClean="0"/>
              <a:t> </a:t>
            </a:r>
            <a:r>
              <a:rPr lang="ru-RU" i="1" dirty="0" err="1" smtClean="0"/>
              <a:t>гэтыя</a:t>
            </a:r>
            <a:r>
              <a:rPr lang="ru-RU" i="1" dirty="0" smtClean="0"/>
              <a:t> </a:t>
            </a:r>
            <a:r>
              <a:rPr lang="ru-RU" i="1" dirty="0" err="1" smtClean="0"/>
              <a:t>лічбы</a:t>
            </a:r>
            <a:r>
              <a:rPr lang="ru-RU" i="1" dirty="0" smtClean="0"/>
              <a:t> </a:t>
            </a:r>
            <a:r>
              <a:rPr lang="ru-RU" i="1" dirty="0" err="1" smtClean="0"/>
              <a:t>індыйскія</a:t>
            </a:r>
            <a:r>
              <a:rPr lang="ru-RU" i="1" dirty="0" smtClean="0"/>
              <a:t>.</a:t>
            </a:r>
            <a:endParaRPr lang="ru-RU" i="1" dirty="0"/>
          </a:p>
        </p:txBody>
      </p:sp>
      <p:pic>
        <p:nvPicPr>
          <p:cNvPr id="4" name="Рисунок 3" descr="1212275597_i-59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785794"/>
            <a:ext cx="3929090" cy="607220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002060"/>
                </a:solidFill>
                <a:latin typeface="Arial Black" pitchFamily="34" charset="0"/>
              </a:rPr>
              <a:t>Прыказкі</a:t>
            </a: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itchFamily="34" charset="0"/>
              </a:rPr>
              <a:t>пра</a:t>
            </a: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itchFamily="34" charset="0"/>
              </a:rPr>
              <a:t>лічбы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err="1" smtClean="0">
                <a:latin typeface="Book Antiqua" pitchFamily="18" charset="0"/>
              </a:rPr>
              <a:t>Адна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ўдача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ідзе</a:t>
            </a:r>
            <a:r>
              <a:rPr lang="ru-RU" dirty="0" smtClean="0">
                <a:latin typeface="Book Antiqua" pitchFamily="18" charset="0"/>
              </a:rPr>
              <a:t>, </a:t>
            </a:r>
            <a:r>
              <a:rPr lang="ru-RU" dirty="0" err="1" smtClean="0">
                <a:latin typeface="Book Antiqua" pitchFamily="18" charset="0"/>
              </a:rPr>
              <a:t>вядзе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іншую</a:t>
            </a:r>
            <a:r>
              <a:rPr lang="ru-RU" dirty="0" smtClean="0">
                <a:latin typeface="Book Antiqua" pitchFamily="18" charset="0"/>
              </a:rPr>
              <a:t>.</a:t>
            </a:r>
          </a:p>
          <a:p>
            <a:r>
              <a:rPr lang="ru-RU" dirty="0" err="1" smtClean="0">
                <a:latin typeface="Book Antiqua" pitchFamily="18" charset="0"/>
              </a:rPr>
              <a:t>Гультай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двойчы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працуе</a:t>
            </a:r>
            <a:endParaRPr lang="ru-RU" dirty="0" smtClean="0">
              <a:latin typeface="Book Antiqua" pitchFamily="18" charset="0"/>
            </a:endParaRPr>
          </a:p>
          <a:p>
            <a:r>
              <a:rPr lang="ru-RU" dirty="0" err="1" smtClean="0">
                <a:latin typeface="Book Antiqua" pitchFamily="18" charset="0"/>
              </a:rPr>
              <a:t>Каб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навучыцца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працавітасці</a:t>
            </a:r>
            <a:r>
              <a:rPr lang="ru-RU" dirty="0" smtClean="0">
                <a:latin typeface="Book Antiqua" pitchFamily="18" charset="0"/>
              </a:rPr>
              <a:t>, </a:t>
            </a:r>
            <a:r>
              <a:rPr lang="ru-RU" dirty="0" err="1" smtClean="0">
                <a:latin typeface="Book Antiqua" pitchFamily="18" charset="0"/>
              </a:rPr>
              <a:t>трэба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тры</a:t>
            </a:r>
            <a:r>
              <a:rPr lang="ru-RU" dirty="0" smtClean="0">
                <a:latin typeface="Book Antiqua" pitchFamily="18" charset="0"/>
              </a:rPr>
              <a:t> гады, </a:t>
            </a:r>
            <a:r>
              <a:rPr lang="ru-RU" dirty="0" err="1" smtClean="0">
                <a:latin typeface="Book Antiqua" pitchFamily="18" charset="0"/>
              </a:rPr>
              <a:t>каб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навучыцца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ляноце-тры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дні</a:t>
            </a:r>
            <a:r>
              <a:rPr lang="ru-RU" dirty="0" smtClean="0">
                <a:latin typeface="Book Antiqua" pitchFamily="18" charset="0"/>
              </a:rPr>
              <a:t>. </a:t>
            </a:r>
          </a:p>
          <a:p>
            <a:r>
              <a:rPr lang="ru-RU" dirty="0" smtClean="0">
                <a:latin typeface="Book Antiqua" pitchFamily="18" charset="0"/>
              </a:rPr>
              <a:t>На пятак </a:t>
            </a:r>
            <a:r>
              <a:rPr lang="ru-RU" dirty="0" err="1" smtClean="0">
                <a:latin typeface="Book Antiqua" pitchFamily="18" charset="0"/>
              </a:rPr>
              <a:t>сяброўства</a:t>
            </a:r>
            <a:r>
              <a:rPr lang="ru-RU" dirty="0" smtClean="0">
                <a:latin typeface="Book Antiqua" pitchFamily="18" charset="0"/>
              </a:rPr>
              <a:t> не </a:t>
            </a:r>
            <a:r>
              <a:rPr lang="ru-RU" dirty="0" err="1" smtClean="0">
                <a:latin typeface="Book Antiqua" pitchFamily="18" charset="0"/>
              </a:rPr>
              <a:t>купіш</a:t>
            </a:r>
            <a:endParaRPr lang="ru-RU" dirty="0" smtClean="0">
              <a:latin typeface="Book Antiqua" pitchFamily="18" charset="0"/>
            </a:endParaRPr>
          </a:p>
          <a:p>
            <a:r>
              <a:rPr lang="ru-RU" dirty="0" smtClean="0">
                <a:latin typeface="Book Antiqua" pitchFamily="18" charset="0"/>
              </a:rPr>
              <a:t>Не </a:t>
            </a:r>
            <a:r>
              <a:rPr lang="ru-RU" dirty="0" err="1" smtClean="0">
                <a:latin typeface="Book Antiqua" pitchFamily="18" charset="0"/>
              </a:rPr>
              <a:t>рэж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восем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авечак-рэж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адну</a:t>
            </a:r>
            <a:r>
              <a:rPr lang="ru-RU" dirty="0" smtClean="0">
                <a:latin typeface="Book Antiqua" pitchFamily="18" charset="0"/>
              </a:rPr>
              <a:t>, </a:t>
            </a:r>
            <a:r>
              <a:rPr lang="ru-RU" dirty="0" err="1" smtClean="0">
                <a:latin typeface="Book Antiqua" pitchFamily="18" charset="0"/>
              </a:rPr>
              <a:t>але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ўкормленую</a:t>
            </a:r>
            <a:r>
              <a:rPr lang="ru-RU" dirty="0" smtClean="0">
                <a:latin typeface="Book Antiqua" pitchFamily="18" charset="0"/>
              </a:rPr>
              <a:t>.</a:t>
            </a:r>
          </a:p>
          <a:p>
            <a:r>
              <a:rPr lang="ru-RU" dirty="0" err="1" smtClean="0">
                <a:latin typeface="Book Antiqua" pitchFamily="18" charset="0"/>
              </a:rPr>
              <a:t>Лепш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адзін</a:t>
            </a:r>
            <a:r>
              <a:rPr lang="ru-RU" dirty="0" smtClean="0">
                <a:latin typeface="Book Antiqua" pitchFamily="18" charset="0"/>
              </a:rPr>
              <a:t> раз </a:t>
            </a:r>
            <a:r>
              <a:rPr lang="ru-RU" dirty="0" err="1" smtClean="0">
                <a:latin typeface="Book Antiqua" pitchFamily="18" charset="0"/>
              </a:rPr>
              <a:t>убачыць</a:t>
            </a:r>
            <a:r>
              <a:rPr lang="ru-RU" dirty="0" smtClean="0">
                <a:latin typeface="Book Antiqua" pitchFamily="18" charset="0"/>
              </a:rPr>
              <a:t>, </a:t>
            </a:r>
            <a:r>
              <a:rPr lang="ru-RU" dirty="0" err="1" smtClean="0">
                <a:latin typeface="Book Antiqua" pitchFamily="18" charset="0"/>
              </a:rPr>
              <a:t>чым</a:t>
            </a:r>
            <a:r>
              <a:rPr lang="ru-RU" dirty="0" smtClean="0">
                <a:latin typeface="Book Antiqua" pitchFamily="18" charset="0"/>
              </a:rPr>
              <a:t> сто </a:t>
            </a:r>
            <a:r>
              <a:rPr lang="ru-RU" dirty="0" err="1" smtClean="0">
                <a:latin typeface="Book Antiqua" pitchFamily="18" charset="0"/>
              </a:rPr>
              <a:t>разоў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пачуць</a:t>
            </a:r>
            <a:r>
              <a:rPr lang="ru-RU" dirty="0" smtClean="0">
                <a:latin typeface="Book Antiqua" pitchFamily="18" charset="0"/>
              </a:rPr>
              <a:t>.</a:t>
            </a:r>
          </a:p>
          <a:p>
            <a:r>
              <a:rPr lang="ru-RU" dirty="0" smtClean="0">
                <a:latin typeface="Book Antiqua" pitchFamily="18" charset="0"/>
              </a:rPr>
              <a:t>Не май сто </a:t>
            </a:r>
            <a:r>
              <a:rPr lang="ru-RU" dirty="0" err="1" smtClean="0">
                <a:latin typeface="Book Antiqua" pitchFamily="18" charset="0"/>
              </a:rPr>
              <a:t>рублёў</a:t>
            </a:r>
            <a:r>
              <a:rPr lang="ru-RU" dirty="0" smtClean="0">
                <a:latin typeface="Book Antiqua" pitchFamily="18" charset="0"/>
              </a:rPr>
              <a:t>, а май сто </a:t>
            </a:r>
            <a:r>
              <a:rPr lang="ru-RU" dirty="0" err="1" smtClean="0">
                <a:latin typeface="Book Antiqua" pitchFamily="18" charset="0"/>
              </a:rPr>
              <a:t>сяброў</a:t>
            </a:r>
            <a:r>
              <a:rPr lang="ru-RU" dirty="0" smtClean="0">
                <a:latin typeface="Book Antiqua" pitchFamily="18" charset="0"/>
              </a:rPr>
              <a:t>.</a:t>
            </a:r>
          </a:p>
          <a:p>
            <a:r>
              <a:rPr lang="ru-RU" dirty="0" err="1" smtClean="0">
                <a:latin typeface="Book Antiqua" pitchFamily="18" charset="0"/>
              </a:rPr>
              <a:t>Адзін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дурань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скажа-сто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мудрацоў</a:t>
            </a:r>
            <a:r>
              <a:rPr lang="ru-RU" dirty="0" smtClean="0">
                <a:latin typeface="Book Antiqua" pitchFamily="18" charset="0"/>
              </a:rPr>
              <a:t> не </a:t>
            </a:r>
            <a:r>
              <a:rPr lang="ru-RU" dirty="0" err="1" smtClean="0">
                <a:latin typeface="Book Antiqua" pitchFamily="18" charset="0"/>
              </a:rPr>
              <a:t>разбяруць</a:t>
            </a:r>
            <a:r>
              <a:rPr lang="ru-RU" dirty="0" smtClean="0">
                <a:latin typeface="Book Antiqua" pitchFamily="18" charset="0"/>
              </a:rPr>
              <a:t>. </a:t>
            </a:r>
          </a:p>
          <a:p>
            <a:r>
              <a:rPr lang="ru-RU" dirty="0" err="1" smtClean="0">
                <a:latin typeface="Book Antiqua" pitchFamily="18" charset="0"/>
              </a:rPr>
              <a:t>Баязлівец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err="1" smtClean="0">
                <a:latin typeface="Book Antiqua" pitchFamily="18" charset="0"/>
              </a:rPr>
              <a:t>памірае</a:t>
            </a:r>
            <a:r>
              <a:rPr lang="ru-RU" dirty="0" smtClean="0">
                <a:latin typeface="Book Antiqua" pitchFamily="18" charset="0"/>
              </a:rPr>
              <a:t> сто </a:t>
            </a:r>
            <a:r>
              <a:rPr lang="ru-RU" dirty="0" err="1" smtClean="0">
                <a:latin typeface="Book Antiqua" pitchFamily="18" charset="0"/>
              </a:rPr>
              <a:t>разоў</a:t>
            </a:r>
            <a:r>
              <a:rPr lang="ru-RU" dirty="0" smtClean="0">
                <a:latin typeface="Book Antiqua" pitchFamily="18" charset="0"/>
              </a:rPr>
              <a:t>, а </a:t>
            </a:r>
            <a:r>
              <a:rPr lang="ru-RU" dirty="0" err="1" smtClean="0">
                <a:latin typeface="Book Antiqua" pitchFamily="18" charset="0"/>
              </a:rPr>
              <a:t>герой-адзін</a:t>
            </a:r>
            <a:r>
              <a:rPr lang="ru-RU" dirty="0" smtClean="0">
                <a:latin typeface="Book Antiqua" pitchFamily="18" charset="0"/>
              </a:rPr>
              <a:t> раз.</a:t>
            </a:r>
            <a:endParaRPr lang="ru-RU" dirty="0">
              <a:latin typeface="Book Antiqua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428604"/>
            <a:ext cx="7215238" cy="654032"/>
          </a:xfrm>
        </p:spPr>
        <p:txBody>
          <a:bodyPr/>
          <a:lstStyle/>
          <a:p>
            <a:r>
              <a:rPr lang="ru-RU" dirty="0" err="1" smtClean="0">
                <a:solidFill>
                  <a:srgbClr val="AD177B"/>
                </a:solidFill>
              </a:rPr>
              <a:t>Цікавыя</a:t>
            </a:r>
            <a:r>
              <a:rPr lang="ru-RU" dirty="0" smtClean="0">
                <a:solidFill>
                  <a:srgbClr val="AD177B"/>
                </a:solidFill>
              </a:rPr>
              <a:t> факты </a:t>
            </a:r>
            <a:r>
              <a:rPr lang="ru-RU" dirty="0" err="1" smtClean="0">
                <a:solidFill>
                  <a:srgbClr val="AD177B"/>
                </a:solidFill>
              </a:rPr>
              <a:t>аб</a:t>
            </a:r>
            <a:r>
              <a:rPr lang="ru-RU" dirty="0" smtClean="0">
                <a:solidFill>
                  <a:srgbClr val="AD177B"/>
                </a:solidFill>
              </a:rPr>
              <a:t> </a:t>
            </a:r>
            <a:r>
              <a:rPr lang="ru-RU" dirty="0" err="1" smtClean="0">
                <a:solidFill>
                  <a:srgbClr val="AD177B"/>
                </a:solidFill>
              </a:rPr>
              <a:t>лічбах</a:t>
            </a:r>
            <a:endParaRPr lang="ru-RU" dirty="0">
              <a:solidFill>
                <a:srgbClr val="AD177B"/>
              </a:solidFill>
            </a:endParaRPr>
          </a:p>
        </p:txBody>
      </p:sp>
      <p:pic>
        <p:nvPicPr>
          <p:cNvPr id="4" name="Содержимое 3" descr="fakty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57224" y="2071678"/>
            <a:ext cx="7572428" cy="4572032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54164"/>
          </a:xfrm>
        </p:spPr>
        <p:txBody>
          <a:bodyPr>
            <a:normAutofit fontScale="90000"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ru-RU" sz="2400" dirty="0" smtClean="0">
                <a:solidFill>
                  <a:schemeClr val="tx1"/>
                </a:solidFill>
              </a:rPr>
              <a:t>1 000 000 Гб </a:t>
            </a:r>
            <a:r>
              <a:rPr lang="ru-RU" sz="2400" dirty="0" err="1" smtClean="0">
                <a:solidFill>
                  <a:schemeClr val="tx1"/>
                </a:solidFill>
              </a:rPr>
              <a:t>інфармацыі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можа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змясціць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чалавечая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памяць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  <a:r>
              <a:rPr lang="ru-RU" sz="2400" dirty="0" err="1" smtClean="0">
                <a:solidFill>
                  <a:schemeClr val="tx1"/>
                </a:solidFill>
              </a:rPr>
              <a:t>Дадзенага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аб'ёму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памяці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дастаткова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каб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запісаць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відэа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</a:rPr>
              <a:t>якое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доўжыцца</a:t>
            </a:r>
            <a:r>
              <a:rPr lang="ru-RU" sz="2400" dirty="0" smtClean="0">
                <a:solidFill>
                  <a:schemeClr val="tx1"/>
                </a:solidFill>
              </a:rPr>
              <a:t> 3 </a:t>
            </a:r>
            <a:r>
              <a:rPr lang="ru-RU" sz="2400" dirty="0" err="1" smtClean="0">
                <a:solidFill>
                  <a:schemeClr val="tx1"/>
                </a:solidFill>
              </a:rPr>
              <a:t>млн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гадзін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глядзець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яго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трэба</a:t>
            </a:r>
            <a:r>
              <a:rPr lang="ru-RU" sz="2400" dirty="0" smtClean="0">
                <a:solidFill>
                  <a:schemeClr val="tx1"/>
                </a:solidFill>
              </a:rPr>
              <a:t> было б 350 </a:t>
            </a:r>
            <a:r>
              <a:rPr lang="ru-RU" sz="2400" dirty="0" err="1" smtClean="0">
                <a:solidFill>
                  <a:schemeClr val="tx1"/>
                </a:solidFill>
              </a:rPr>
              <a:t>гадоў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запар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040780a72b2b4f1dce0714876f7723e4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57158" y="2285992"/>
            <a:ext cx="8143932" cy="4187833"/>
          </a:xfrm>
        </p:spPr>
      </p:pic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E17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1296144"/>
          </a:xfrm>
        </p:spPr>
        <p:txBody>
          <a:bodyPr>
            <a:noAutofit/>
          </a:bodyPr>
          <a:lstStyle/>
          <a:p>
            <a:pPr algn="ctr"/>
            <a:r>
              <a:rPr lang="ru-RU" sz="1800" dirty="0" err="1" smtClean="0">
                <a:solidFill>
                  <a:schemeClr val="tx1"/>
                </a:solidFill>
              </a:rPr>
              <a:t>Самы</a:t>
            </a:r>
            <a:r>
              <a:rPr lang="ru-RU" sz="1800" dirty="0" smtClean="0">
                <a:solidFill>
                  <a:schemeClr val="tx1"/>
                </a:solidFill>
              </a:rPr>
              <a:t> буйны скарб у </a:t>
            </a:r>
            <a:r>
              <a:rPr lang="ru-RU" sz="1800" dirty="0" err="1" smtClean="0">
                <a:solidFill>
                  <a:schemeClr val="tx1"/>
                </a:solidFill>
              </a:rPr>
              <a:t>свеце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знойдзены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ў</a:t>
            </a:r>
            <a:r>
              <a:rPr lang="ru-RU" sz="1800" dirty="0" smtClean="0">
                <a:solidFill>
                  <a:schemeClr val="tx1"/>
                </a:solidFill>
              </a:rPr>
              <a:t> 2011 </a:t>
            </a:r>
            <a:r>
              <a:rPr lang="ru-RU" sz="1800" dirty="0" err="1" smtClean="0">
                <a:solidFill>
                  <a:schemeClr val="tx1"/>
                </a:solidFill>
              </a:rPr>
              <a:t>годзе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ў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падземных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сховішчах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індуісцкага</a:t>
            </a:r>
            <a:r>
              <a:rPr lang="ru-RU" sz="1800" dirty="0" smtClean="0">
                <a:solidFill>
                  <a:schemeClr val="tx1"/>
                </a:solidFill>
              </a:rPr>
              <a:t> храма </a:t>
            </a:r>
            <a:r>
              <a:rPr lang="ru-RU" sz="1800" dirty="0" err="1" smtClean="0">
                <a:solidFill>
                  <a:schemeClr val="tx1"/>
                </a:solidFill>
              </a:rPr>
              <a:t>ў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горадзе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Тривандрум</a:t>
            </a:r>
            <a:r>
              <a:rPr lang="ru-RU" sz="1800" dirty="0" smtClean="0">
                <a:solidFill>
                  <a:schemeClr val="tx1"/>
                </a:solidFill>
              </a:rPr>
              <a:t> (штат </a:t>
            </a:r>
            <a:r>
              <a:rPr lang="ru-RU" sz="1800" dirty="0" err="1" smtClean="0">
                <a:solidFill>
                  <a:schemeClr val="tx1"/>
                </a:solidFill>
              </a:rPr>
              <a:t>Керала</a:t>
            </a:r>
            <a:r>
              <a:rPr lang="ru-RU" sz="1800" dirty="0" smtClean="0">
                <a:solidFill>
                  <a:schemeClr val="tx1"/>
                </a:solidFill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</a:rPr>
              <a:t>Індыя</a:t>
            </a:r>
            <a:r>
              <a:rPr lang="ru-RU" sz="1800" dirty="0" smtClean="0">
                <a:solidFill>
                  <a:schemeClr val="tx1"/>
                </a:solidFill>
              </a:rPr>
              <a:t>). </a:t>
            </a:r>
            <a:r>
              <a:rPr lang="ru-RU" sz="1800" dirty="0" err="1" smtClean="0">
                <a:solidFill>
                  <a:schemeClr val="tx1"/>
                </a:solidFill>
              </a:rPr>
              <a:t>Гэта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некалькі</a:t>
            </a:r>
            <a:r>
              <a:rPr lang="ru-RU" sz="1800" dirty="0" smtClean="0">
                <a:solidFill>
                  <a:schemeClr val="tx1"/>
                </a:solidFill>
              </a:rPr>
              <a:t> тон </a:t>
            </a:r>
            <a:r>
              <a:rPr lang="ru-RU" sz="1800" dirty="0" err="1" smtClean="0">
                <a:solidFill>
                  <a:schemeClr val="tx1"/>
                </a:solidFill>
              </a:rPr>
              <a:t>золата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залатых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упрыгожванняў</a:t>
            </a:r>
            <a:r>
              <a:rPr lang="ru-RU" sz="1800" dirty="0" smtClean="0">
                <a:solidFill>
                  <a:schemeClr val="tx1"/>
                </a:solidFill>
              </a:rPr>
              <a:t> на суму 22 </a:t>
            </a:r>
            <a:r>
              <a:rPr lang="ru-RU" sz="1800" dirty="0" err="1" smtClean="0">
                <a:solidFill>
                  <a:schemeClr val="tx1"/>
                </a:solidFill>
              </a:rPr>
              <a:t>млрд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даляраў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90e39b3053a6e68d700264570a510d5f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57224" y="1714488"/>
            <a:ext cx="7273422" cy="4873625"/>
          </a:xfr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1412776"/>
          </a:xfrm>
        </p:spPr>
        <p:txBody>
          <a:bodyPr>
            <a:noAutofit/>
          </a:bodyPr>
          <a:lstStyle/>
          <a:p>
            <a:pPr algn="ctr"/>
            <a:r>
              <a:rPr lang="ru-RU" sz="2000" dirty="0" err="1" smtClean="0">
                <a:solidFill>
                  <a:schemeClr val="tx1"/>
                </a:solidFill>
              </a:rPr>
              <a:t>Кожны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жыхар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зямлі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ў</a:t>
            </a:r>
            <a:r>
              <a:rPr lang="ru-RU" sz="2000" dirty="0" smtClean="0">
                <a:solidFill>
                  <a:schemeClr val="tx1"/>
                </a:solidFill>
              </a:rPr>
              <a:t> год </a:t>
            </a:r>
            <a:r>
              <a:rPr lang="ru-RU" sz="2000" dirty="0" err="1" smtClean="0">
                <a:solidFill>
                  <a:schemeClr val="tx1"/>
                </a:solidFill>
              </a:rPr>
              <a:t>праводзіць</a:t>
            </a:r>
            <a:r>
              <a:rPr lang="ru-RU" sz="2000" dirty="0" smtClean="0">
                <a:solidFill>
                  <a:schemeClr val="tx1"/>
                </a:solidFill>
              </a:rPr>
              <a:t> у </a:t>
            </a:r>
            <a:r>
              <a:rPr lang="ru-RU" sz="2000" dirty="0" err="1" smtClean="0">
                <a:solidFill>
                  <a:schemeClr val="tx1"/>
                </a:solidFill>
              </a:rPr>
              <a:t>Сусветнай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павуціне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ў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сярэднім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амаль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тры</a:t>
            </a:r>
            <a:r>
              <a:rPr lang="ru-RU" sz="2000" dirty="0" smtClean="0">
                <a:solidFill>
                  <a:schemeClr val="tx1"/>
                </a:solidFill>
              </a:rPr>
              <a:t> месяцы. </a:t>
            </a:r>
            <a:r>
              <a:rPr lang="ru-RU" sz="2000" dirty="0" err="1" smtClean="0">
                <a:solidFill>
                  <a:schemeClr val="tx1"/>
                </a:solidFill>
              </a:rPr>
              <a:t>Армія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карыстальнікаў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сацсетак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налічвае</a:t>
            </a:r>
            <a:r>
              <a:rPr lang="ru-RU" sz="2000" dirty="0" smtClean="0">
                <a:solidFill>
                  <a:schemeClr val="tx1"/>
                </a:solidFill>
              </a:rPr>
              <a:t> 2,078 </a:t>
            </a:r>
            <a:r>
              <a:rPr lang="ru-RU" sz="2000" dirty="0" err="1" smtClean="0">
                <a:solidFill>
                  <a:schemeClr val="tx1"/>
                </a:solidFill>
              </a:rPr>
              <a:t>мільярда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чалавек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</a:rPr>
              <a:t>гэта</a:t>
            </a:r>
            <a:r>
              <a:rPr lang="ru-RU" sz="2000" dirty="0" smtClean="0">
                <a:solidFill>
                  <a:schemeClr val="tx1"/>
                </a:solidFill>
              </a:rPr>
              <a:t> 29% </a:t>
            </a:r>
            <a:r>
              <a:rPr lang="ru-RU" sz="2000" dirty="0" err="1" smtClean="0">
                <a:solidFill>
                  <a:schemeClr val="tx1"/>
                </a:solidFill>
              </a:rPr>
              <a:t>насельніцтва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acabe151375b4de2969ba182e1e29c2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35780" y="1785926"/>
            <a:ext cx="7822433" cy="4687899"/>
          </a:xfr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err="1" smtClean="0">
                <a:solidFill>
                  <a:schemeClr val="tx1"/>
                </a:solidFill>
              </a:rPr>
              <a:t>Найбуйнейшымі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запасамі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нафты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валодае</a:t>
            </a:r>
            <a:r>
              <a:rPr lang="ru-RU" sz="1800" dirty="0" smtClean="0">
                <a:solidFill>
                  <a:schemeClr val="tx1"/>
                </a:solidFill>
              </a:rPr>
              <a:t> Венесуэла-300,9 </a:t>
            </a:r>
            <a:r>
              <a:rPr lang="ru-RU" sz="1800" dirty="0" err="1" smtClean="0">
                <a:solidFill>
                  <a:schemeClr val="tx1"/>
                </a:solidFill>
              </a:rPr>
              <a:t>млрд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барэляў</a:t>
            </a:r>
            <a:r>
              <a:rPr lang="ru-RU" sz="1800" dirty="0" smtClean="0">
                <a:solidFill>
                  <a:schemeClr val="tx1"/>
                </a:solidFill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</a:rPr>
              <a:t>або</a:t>
            </a:r>
            <a:r>
              <a:rPr lang="ru-RU" sz="1800" dirty="0" smtClean="0">
                <a:solidFill>
                  <a:schemeClr val="tx1"/>
                </a:solidFill>
              </a:rPr>
              <a:t> 47 </a:t>
            </a:r>
            <a:r>
              <a:rPr lang="ru-RU" sz="1800" dirty="0" err="1" smtClean="0">
                <a:solidFill>
                  <a:schemeClr val="tx1"/>
                </a:solidFill>
              </a:rPr>
              <a:t>млрд</a:t>
            </a:r>
            <a:r>
              <a:rPr lang="ru-RU" sz="1800" dirty="0" smtClean="0">
                <a:solidFill>
                  <a:schemeClr val="tx1"/>
                </a:solidFill>
              </a:rPr>
              <a:t> тон (17,7% ад </a:t>
            </a:r>
            <a:r>
              <a:rPr lang="ru-RU" sz="1800" dirty="0" err="1" smtClean="0">
                <a:solidFill>
                  <a:schemeClr val="tx1"/>
                </a:solidFill>
              </a:rPr>
              <a:t>агульнасусветнага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паказчыка</a:t>
            </a:r>
            <a:r>
              <a:rPr lang="ru-RU" sz="1800" dirty="0" smtClean="0">
                <a:solidFill>
                  <a:schemeClr val="tx1"/>
                </a:solidFill>
              </a:rPr>
              <a:t>). </a:t>
            </a:r>
            <a:r>
              <a:rPr lang="ru-RU" sz="1800" dirty="0" err="1" smtClean="0">
                <a:solidFill>
                  <a:schemeClr val="tx1"/>
                </a:solidFill>
              </a:rPr>
              <a:t>Расія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з'яўляецца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найбуйнейшым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здабытчыкам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нафты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ў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свеце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45db7017bab60ee62ce08078818d253a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714488"/>
            <a:ext cx="7901014" cy="4714908"/>
          </a:xfrm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5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5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err="1" smtClean="0">
                <a:solidFill>
                  <a:schemeClr val="tx1"/>
                </a:solidFill>
              </a:rPr>
              <a:t>Больш</a:t>
            </a:r>
            <a:r>
              <a:rPr lang="ru-RU" sz="2000" dirty="0" smtClean="0">
                <a:solidFill>
                  <a:schemeClr val="tx1"/>
                </a:solidFill>
              </a:rPr>
              <a:t> за </a:t>
            </a:r>
            <a:r>
              <a:rPr lang="ru-RU" sz="2000" dirty="0" err="1" smtClean="0">
                <a:solidFill>
                  <a:schemeClr val="tx1"/>
                </a:solidFill>
              </a:rPr>
              <a:t>ўсё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кавы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п'юць</a:t>
            </a:r>
            <a:r>
              <a:rPr lang="ru-RU" sz="2000" dirty="0" smtClean="0">
                <a:solidFill>
                  <a:schemeClr val="tx1"/>
                </a:solidFill>
              </a:rPr>
              <a:t> не </a:t>
            </a:r>
            <a:r>
              <a:rPr lang="ru-RU" sz="2000" dirty="0" err="1" smtClean="0">
                <a:solidFill>
                  <a:schemeClr val="tx1"/>
                </a:solidFill>
              </a:rPr>
              <a:t>ў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Бразіліі</a:t>
            </a:r>
            <a:r>
              <a:rPr lang="ru-RU" sz="2000" dirty="0" smtClean="0">
                <a:solidFill>
                  <a:schemeClr val="tx1"/>
                </a:solidFill>
              </a:rPr>
              <a:t>, якая </a:t>
            </a:r>
            <a:r>
              <a:rPr lang="ru-RU" sz="2000" dirty="0" err="1" smtClean="0">
                <a:solidFill>
                  <a:schemeClr val="tx1"/>
                </a:solidFill>
              </a:rPr>
              <a:t>з'яўляецца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лідэрам</a:t>
            </a:r>
            <a:r>
              <a:rPr lang="ru-RU" sz="2000" dirty="0" smtClean="0">
                <a:solidFill>
                  <a:schemeClr val="tx1"/>
                </a:solidFill>
              </a:rPr>
              <a:t> па </a:t>
            </a:r>
            <a:r>
              <a:rPr lang="ru-RU" sz="2000" dirty="0" err="1" smtClean="0">
                <a:solidFill>
                  <a:schemeClr val="tx1"/>
                </a:solidFill>
              </a:rPr>
              <a:t>вытворчасці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экспарту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кавы</a:t>
            </a:r>
            <a:r>
              <a:rPr lang="ru-RU" sz="2000" dirty="0" smtClean="0">
                <a:solidFill>
                  <a:schemeClr val="tx1"/>
                </a:solidFill>
              </a:rPr>
              <a:t>, а </a:t>
            </a:r>
            <a:r>
              <a:rPr lang="ru-RU" sz="2000" dirty="0" err="1" smtClean="0">
                <a:solidFill>
                  <a:schemeClr val="tx1"/>
                </a:solidFill>
              </a:rPr>
              <a:t>ў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Фінляндыі</a:t>
            </a:r>
            <a:r>
              <a:rPr lang="ru-RU" sz="2000" dirty="0" smtClean="0">
                <a:solidFill>
                  <a:schemeClr val="tx1"/>
                </a:solidFill>
              </a:rPr>
              <a:t> (3,4 </a:t>
            </a:r>
            <a:r>
              <a:rPr lang="ru-RU" sz="2000" dirty="0" err="1" smtClean="0">
                <a:solidFill>
                  <a:schemeClr val="tx1"/>
                </a:solidFill>
              </a:rPr>
              <a:t>кубкі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ў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дзень</a:t>
            </a:r>
            <a:r>
              <a:rPr lang="ru-RU" sz="2000" dirty="0" smtClean="0">
                <a:solidFill>
                  <a:schemeClr val="tx1"/>
                </a:solidFill>
              </a:rPr>
              <a:t>), </a:t>
            </a:r>
            <a:r>
              <a:rPr lang="ru-RU" sz="2000" dirty="0" err="1" smtClean="0">
                <a:solidFill>
                  <a:schemeClr val="tx1"/>
                </a:solidFill>
              </a:rPr>
              <a:t>Швецыі</a:t>
            </a:r>
            <a:r>
              <a:rPr lang="ru-RU" sz="2000" dirty="0" smtClean="0">
                <a:solidFill>
                  <a:schemeClr val="tx1"/>
                </a:solidFill>
              </a:rPr>
              <a:t> (3,3) </a:t>
            </a:r>
            <a:r>
              <a:rPr lang="ru-RU" sz="2000" dirty="0" err="1" smtClean="0">
                <a:solidFill>
                  <a:schemeClr val="tx1"/>
                </a:solidFill>
              </a:rPr>
              <a:t>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Нідэрландах</a:t>
            </a:r>
            <a:r>
              <a:rPr lang="ru-RU" sz="2000" dirty="0" smtClean="0">
                <a:solidFill>
                  <a:schemeClr val="tx1"/>
                </a:solidFill>
              </a:rPr>
              <a:t> (3,1)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cece47ce2bb465b3debd345458237c04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57158" y="1571612"/>
            <a:ext cx="8215370" cy="4929222"/>
          </a:xfrm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5072074"/>
            <a:ext cx="5143504" cy="1142984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у 2020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навучальным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годзе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да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заняткаў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у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сярэдніх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школах,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гімназіях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краіны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прыступілі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1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млн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30 тыс.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навучэнцаў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Першы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званок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празвінеў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для 115 тыс.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першакласнікаў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. У 2020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навучальным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годзе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ў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краіне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функцыянуюць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3003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установы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агульнай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сярэдняй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адукацыі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адкрыліся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8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школ-новабудоўляў-па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дзве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ў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Брэсце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і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Мінску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, па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адной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у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Гродне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Астраўцы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Барысаве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і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Constantia" pitchFamily="18" charset="0"/>
              </a:rPr>
              <a:t>Магілёве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.</a:t>
            </a:r>
            <a:endParaRPr lang="ru-RU" sz="2800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8" t="2750"/>
          <a:stretch/>
        </p:blipFill>
        <p:spPr>
          <a:xfrm>
            <a:off x="179513" y="692696"/>
            <a:ext cx="3820984" cy="4007703"/>
          </a:xfrm>
          <a:prstGeom prst="rect">
            <a:avLst/>
          </a:prstGeom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1143000"/>
          </a:xfrm>
        </p:spPr>
        <p:txBody>
          <a:bodyPr/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Century" pitchFamily="18" charset="0"/>
              </a:rPr>
              <a:t>22.07.2016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147083698022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1214422"/>
            <a:ext cx="8286808" cy="5500726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725470"/>
          </a:xfrm>
        </p:spPr>
        <p:txBody>
          <a:bodyPr/>
          <a:lstStyle/>
          <a:p>
            <a:pPr algn="ctr"/>
            <a:r>
              <a:rPr lang="ru-RU" i="1" dirty="0" smtClean="0">
                <a:solidFill>
                  <a:schemeClr val="tx1"/>
                </a:solidFill>
                <a:cs typeface="DokChampa" pitchFamily="34" charset="-34"/>
              </a:rPr>
              <a:t>01.09.2014</a:t>
            </a:r>
            <a:endParaRPr lang="ru-RU" i="1" dirty="0">
              <a:solidFill>
                <a:schemeClr val="tx1"/>
              </a:solidFill>
              <a:cs typeface="DokChampa" pitchFamily="34" charset="-34"/>
            </a:endParaRPr>
          </a:p>
        </p:txBody>
      </p:sp>
      <p:pic>
        <p:nvPicPr>
          <p:cNvPr id="5" name="Содержимое 4" descr="IMG_20140901_09533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785794"/>
            <a:ext cx="7929618" cy="5730881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AD177B"/>
                </a:solidFill>
              </a:rPr>
              <a:t>Заключэнне</a:t>
            </a:r>
            <a:r>
              <a:rPr lang="ru-RU" dirty="0" smtClean="0">
                <a:solidFill>
                  <a:srgbClr val="FF0000"/>
                </a:solidFill>
              </a:rPr>
              <a:t>: </a:t>
            </a:r>
            <a:r>
              <a:rPr lang="ru-RU" b="1" i="1" dirty="0" err="1" smtClean="0">
                <a:solidFill>
                  <a:srgbClr val="FF0000"/>
                </a:solidFill>
              </a:rPr>
              <a:t>лічбы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614618"/>
          </a:xfrm>
        </p:spPr>
        <p:txBody>
          <a:bodyPr>
            <a:normAutofit fontScale="92500"/>
          </a:bodyPr>
          <a:lstStyle/>
          <a:p>
            <a:r>
              <a:rPr lang="ru-RU" dirty="0" err="1" smtClean="0"/>
              <a:t>Немагчыма</a:t>
            </a:r>
            <a:r>
              <a:rPr lang="ru-RU" dirty="0" smtClean="0"/>
              <a:t> </a:t>
            </a:r>
            <a:r>
              <a:rPr lang="ru-RU" dirty="0" err="1" smtClean="0"/>
              <a:t>ўявіць</a:t>
            </a:r>
            <a:r>
              <a:rPr lang="ru-RU" dirty="0" smtClean="0"/>
              <a:t> </a:t>
            </a:r>
            <a:r>
              <a:rPr lang="ru-RU" dirty="0" err="1" smtClean="0"/>
              <a:t>сабе</a:t>
            </a:r>
            <a:r>
              <a:rPr lang="ru-RU" dirty="0" smtClean="0"/>
              <a:t> свет без </a:t>
            </a:r>
            <a:r>
              <a:rPr lang="ru-RU" dirty="0" err="1" smtClean="0"/>
              <a:t>лікаў</a:t>
            </a:r>
            <a:r>
              <a:rPr lang="ru-RU" dirty="0" smtClean="0"/>
              <a:t>, </a:t>
            </a:r>
            <a:r>
              <a:rPr lang="ru-RU" dirty="0" err="1" smtClean="0"/>
              <a:t>яны</a:t>
            </a:r>
            <a:r>
              <a:rPr lang="ru-RU" dirty="0" smtClean="0"/>
              <a:t> </a:t>
            </a:r>
            <a:r>
              <a:rPr lang="ru-RU" dirty="0" err="1" smtClean="0"/>
              <a:t>вакол</a:t>
            </a:r>
            <a:r>
              <a:rPr lang="ru-RU" dirty="0" smtClean="0"/>
              <a:t> нас, мы </a:t>
            </a:r>
            <a:r>
              <a:rPr lang="ru-RU" dirty="0" err="1" smtClean="0"/>
              <a:t>жывем</a:t>
            </a:r>
            <a:r>
              <a:rPr lang="ru-RU" dirty="0" smtClean="0"/>
              <a:t> </a:t>
            </a:r>
            <a:r>
              <a:rPr lang="ru-RU" dirty="0" err="1" smtClean="0"/>
              <a:t>сярод</a:t>
            </a:r>
            <a:r>
              <a:rPr lang="ru-RU" dirty="0" smtClean="0"/>
              <a:t> </a:t>
            </a:r>
            <a:r>
              <a:rPr lang="ru-RU" dirty="0" err="1" smtClean="0"/>
              <a:t>іх</a:t>
            </a:r>
            <a:r>
              <a:rPr lang="ru-RU" dirty="0" smtClean="0"/>
              <a:t>, </a:t>
            </a:r>
            <a:r>
              <a:rPr lang="ru-RU" dirty="0" err="1" smtClean="0"/>
              <a:t>яны</a:t>
            </a:r>
            <a:r>
              <a:rPr lang="ru-RU" dirty="0" smtClean="0"/>
              <a:t> нам </a:t>
            </a:r>
            <a:r>
              <a:rPr lang="ru-RU" dirty="0" err="1" smtClean="0"/>
              <a:t>патрэбныя</a:t>
            </a:r>
            <a:r>
              <a:rPr lang="ru-RU" dirty="0" smtClean="0"/>
              <a:t> </a:t>
            </a:r>
            <a:r>
              <a:rPr lang="ru-RU" dirty="0" err="1" smtClean="0"/>
              <a:t>нам</a:t>
            </a:r>
            <a:r>
              <a:rPr lang="ru-RU" dirty="0" smtClean="0"/>
              <a:t> як </a:t>
            </a:r>
            <a:r>
              <a:rPr lang="ru-RU" dirty="0" err="1" smtClean="0"/>
              <a:t>сонца</a:t>
            </a:r>
            <a:r>
              <a:rPr lang="ru-RU" dirty="0" smtClean="0"/>
              <a:t>, </a:t>
            </a:r>
            <a:r>
              <a:rPr lang="ru-RU" dirty="0" err="1" smtClean="0"/>
              <a:t>паветра</a:t>
            </a:r>
            <a:r>
              <a:rPr lang="ru-RU" dirty="0" smtClean="0"/>
              <a:t>, </a:t>
            </a:r>
            <a:r>
              <a:rPr lang="ru-RU" dirty="0" err="1" smtClean="0"/>
              <a:t>вада</a:t>
            </a:r>
            <a:r>
              <a:rPr lang="ru-RU" dirty="0" smtClean="0"/>
              <a:t>. Мы </a:t>
            </a:r>
            <a:r>
              <a:rPr lang="ru-RU" dirty="0" err="1" smtClean="0"/>
              <a:t>выкарыстоўваем</a:t>
            </a:r>
            <a:r>
              <a:rPr lang="ru-RU" dirty="0" smtClean="0"/>
              <a:t> </a:t>
            </a:r>
            <a:r>
              <a:rPr lang="ru-RU" dirty="0" err="1" smtClean="0"/>
              <a:t>ліку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дня </a:t>
            </a:r>
            <a:r>
              <a:rPr lang="ru-RU" dirty="0" err="1" smtClean="0"/>
              <a:t>ў</a:t>
            </a:r>
            <a:r>
              <a:rPr lang="ru-RU" dirty="0" smtClean="0"/>
              <a:t> </a:t>
            </a:r>
            <a:r>
              <a:rPr lang="ru-RU" dirty="0" err="1" smtClean="0"/>
              <a:t>дзень</a:t>
            </a:r>
            <a:r>
              <a:rPr lang="ru-RU" dirty="0" smtClean="0"/>
              <a:t>, </a:t>
            </a:r>
            <a:r>
              <a:rPr lang="ru-RU" dirty="0" err="1" smtClean="0"/>
              <a:t>з</a:t>
            </a:r>
            <a:r>
              <a:rPr lang="ru-RU" dirty="0" smtClean="0"/>
              <a:t> года </a:t>
            </a:r>
            <a:r>
              <a:rPr lang="ru-RU" dirty="0" err="1" smtClean="0"/>
              <a:t>ў</a:t>
            </a:r>
            <a:r>
              <a:rPr lang="ru-RU" dirty="0" smtClean="0"/>
              <a:t> год. Без </a:t>
            </a:r>
            <a:r>
              <a:rPr lang="ru-RU" dirty="0" err="1" smtClean="0"/>
              <a:t>лікаў</a:t>
            </a:r>
            <a:r>
              <a:rPr lang="ru-RU" dirty="0" smtClean="0"/>
              <a:t> - </a:t>
            </a:r>
            <a:r>
              <a:rPr lang="ru-RU" dirty="0" err="1" smtClean="0"/>
              <a:t>ні</a:t>
            </a:r>
            <a:r>
              <a:rPr lang="ru-RU" dirty="0" smtClean="0"/>
              <a:t> </a:t>
            </a:r>
            <a:r>
              <a:rPr lang="ru-RU" dirty="0" err="1" smtClean="0"/>
              <a:t>куплі</a:t>
            </a:r>
            <a:r>
              <a:rPr lang="ru-RU" dirty="0" smtClean="0"/>
              <a:t> не </a:t>
            </a:r>
            <a:r>
              <a:rPr lang="ru-RU" dirty="0" err="1" smtClean="0"/>
              <a:t>зробіш</a:t>
            </a:r>
            <a:r>
              <a:rPr lang="ru-RU" dirty="0" smtClean="0"/>
              <a:t>, </a:t>
            </a:r>
            <a:r>
              <a:rPr lang="ru-RU" dirty="0" err="1" smtClean="0"/>
              <a:t>ні</a:t>
            </a:r>
            <a:r>
              <a:rPr lang="ru-RU" dirty="0" smtClean="0"/>
              <a:t> часу не </a:t>
            </a:r>
            <a:r>
              <a:rPr lang="ru-RU" dirty="0" err="1" smtClean="0"/>
              <a:t>даведаешся</a:t>
            </a:r>
            <a:r>
              <a:rPr lang="ru-RU" dirty="0" smtClean="0"/>
              <a:t>, </a:t>
            </a:r>
            <a:r>
              <a:rPr lang="ru-RU" dirty="0" err="1" smtClean="0"/>
              <a:t>ні</a:t>
            </a:r>
            <a:r>
              <a:rPr lang="ru-RU" dirty="0" smtClean="0"/>
              <a:t> </a:t>
            </a:r>
            <a:r>
              <a:rPr lang="ru-RU" dirty="0" err="1" smtClean="0"/>
              <a:t>нумары</a:t>
            </a:r>
            <a:r>
              <a:rPr lang="ru-RU" dirty="0" smtClean="0"/>
              <a:t> </a:t>
            </a:r>
            <a:r>
              <a:rPr lang="ru-RU" dirty="0" err="1" smtClean="0"/>
              <a:t>тэлефона</a:t>
            </a:r>
            <a:r>
              <a:rPr lang="ru-RU" dirty="0" smtClean="0"/>
              <a:t> </a:t>
            </a:r>
            <a:r>
              <a:rPr lang="ru-RU" dirty="0" err="1" smtClean="0"/>
              <a:t>не</a:t>
            </a:r>
            <a:r>
              <a:rPr lang="ru-RU" dirty="0" smtClean="0"/>
              <a:t> </a:t>
            </a:r>
            <a:r>
              <a:rPr lang="ru-RU" dirty="0" err="1" smtClean="0"/>
              <a:t>набярэш</a:t>
            </a:r>
            <a:r>
              <a:rPr lang="ru-RU" dirty="0" smtClean="0"/>
              <a:t>. Яны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намі</a:t>
            </a:r>
            <a:r>
              <a:rPr lang="ru-RU" dirty="0" smtClean="0"/>
              <a:t> дома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ў</a:t>
            </a:r>
            <a:r>
              <a:rPr lang="ru-RU" dirty="0" smtClean="0"/>
              <a:t> школе, на </a:t>
            </a:r>
            <a:r>
              <a:rPr lang="ru-RU" dirty="0" err="1" smtClean="0"/>
              <a:t>ўроках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пасля</a:t>
            </a:r>
            <a:r>
              <a:rPr lang="ru-RU" dirty="0" smtClean="0"/>
              <a:t> </a:t>
            </a:r>
            <a:r>
              <a:rPr lang="ru-RU" dirty="0" err="1" smtClean="0"/>
              <a:t>ўрокаў</a:t>
            </a:r>
            <a:r>
              <a:rPr lang="ru-RU" dirty="0" smtClean="0"/>
              <a:t> .</a:t>
            </a:r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20505" y="4290646"/>
          <a:ext cx="8173329" cy="244777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173329"/>
              </a:tblGrid>
              <a:tr h="2447779">
                <a:tc>
                  <a:txBody>
                    <a:bodyPr/>
                    <a:lstStyle/>
                    <a:p>
                      <a:r>
                        <a:rPr lang="ru-RU" sz="2800" i="1" dirty="0" smtClean="0"/>
                        <a:t>Я </a:t>
                      </a:r>
                      <a:r>
                        <a:rPr lang="ru-RU" sz="2800" i="1" dirty="0" err="1" smtClean="0"/>
                        <a:t>пра</a:t>
                      </a:r>
                      <a:r>
                        <a:rPr lang="ru-RU" sz="2800" i="1" dirty="0" smtClean="0"/>
                        <a:t> </a:t>
                      </a:r>
                      <a:r>
                        <a:rPr lang="ru-RU" sz="2800" i="1" dirty="0" err="1" smtClean="0"/>
                        <a:t>ліках</a:t>
                      </a:r>
                      <a:r>
                        <a:rPr lang="ru-RU" sz="2800" i="1" dirty="0" smtClean="0"/>
                        <a:t> так шмат </a:t>
                      </a:r>
                      <a:r>
                        <a:rPr lang="ru-RU" sz="2800" i="1" dirty="0" err="1" smtClean="0"/>
                        <a:t>даведалася</a:t>
                      </a:r>
                      <a:endParaRPr lang="ru-RU" sz="2800" i="1" dirty="0" smtClean="0"/>
                    </a:p>
                    <a:p>
                      <a:r>
                        <a:rPr lang="ru-RU" sz="2800" i="1" dirty="0" err="1" smtClean="0"/>
                        <a:t>Назірала</a:t>
                      </a:r>
                      <a:r>
                        <a:rPr lang="ru-RU" sz="2800" i="1" dirty="0" smtClean="0"/>
                        <a:t>, </a:t>
                      </a:r>
                      <a:r>
                        <a:rPr lang="ru-RU" sz="2800" i="1" dirty="0" err="1" smtClean="0"/>
                        <a:t>чытала</a:t>
                      </a:r>
                      <a:r>
                        <a:rPr lang="ru-RU" sz="2800" i="1" dirty="0" smtClean="0"/>
                        <a:t>, </a:t>
                      </a:r>
                      <a:r>
                        <a:rPr lang="ru-RU" sz="2800" i="1" dirty="0" err="1" smtClean="0"/>
                        <a:t>сачыненні</a:t>
                      </a:r>
                      <a:r>
                        <a:rPr lang="ru-RU" sz="2800" i="1" dirty="0" smtClean="0"/>
                        <a:t> </a:t>
                      </a:r>
                      <a:r>
                        <a:rPr lang="ru-RU" sz="2800" i="1" dirty="0" err="1" smtClean="0"/>
                        <a:t>пісала</a:t>
                      </a:r>
                      <a:r>
                        <a:rPr lang="ru-RU" sz="2800" i="1" dirty="0" smtClean="0"/>
                        <a:t> </a:t>
                      </a:r>
                    </a:p>
                    <a:p>
                      <a:r>
                        <a:rPr lang="ru-RU" sz="2800" i="1" dirty="0" smtClean="0"/>
                        <a:t> І </a:t>
                      </a:r>
                      <a:r>
                        <a:rPr lang="ru-RU" sz="2800" i="1" dirty="0" err="1" smtClean="0"/>
                        <a:t>цяпер</a:t>
                      </a:r>
                      <a:r>
                        <a:rPr lang="ru-RU" sz="2800" i="1" dirty="0" smtClean="0"/>
                        <a:t> </a:t>
                      </a:r>
                      <a:r>
                        <a:rPr lang="ru-RU" sz="2800" i="1" dirty="0" err="1" smtClean="0"/>
                        <a:t>ўпэўненая</a:t>
                      </a:r>
                      <a:r>
                        <a:rPr lang="ru-RU" sz="2800" i="1" dirty="0" smtClean="0"/>
                        <a:t> </a:t>
                      </a:r>
                      <a:r>
                        <a:rPr lang="ru-RU" sz="2800" i="1" dirty="0" err="1" smtClean="0"/>
                        <a:t>ў</a:t>
                      </a:r>
                      <a:r>
                        <a:rPr lang="ru-RU" sz="2800" i="1" dirty="0" smtClean="0"/>
                        <a:t> </a:t>
                      </a:r>
                      <a:r>
                        <a:rPr lang="ru-RU" sz="2800" i="1" dirty="0" err="1" smtClean="0"/>
                        <a:t>адным</a:t>
                      </a:r>
                      <a:endParaRPr lang="ru-RU" sz="2800" i="1" dirty="0" smtClean="0"/>
                    </a:p>
                    <a:p>
                      <a:r>
                        <a:rPr lang="ru-RU" sz="2800" i="1" dirty="0" smtClean="0"/>
                        <a:t> </a:t>
                      </a:r>
                      <a:r>
                        <a:rPr lang="ru-RU" sz="2800" i="1" dirty="0" err="1" smtClean="0"/>
                        <a:t>Зручным</a:t>
                      </a:r>
                      <a:r>
                        <a:rPr lang="ru-RU" sz="2800" i="1" dirty="0" smtClean="0"/>
                        <a:t> </a:t>
                      </a:r>
                      <a:r>
                        <a:rPr lang="ru-RU" sz="2800" i="1" dirty="0" err="1" smtClean="0"/>
                        <a:t>і</a:t>
                      </a:r>
                      <a:r>
                        <a:rPr lang="ru-RU" sz="2800" i="1" dirty="0" smtClean="0"/>
                        <a:t> </a:t>
                      </a:r>
                      <a:r>
                        <a:rPr lang="ru-RU" sz="2800" i="1" dirty="0" err="1" smtClean="0"/>
                        <a:t>надзейным</a:t>
                      </a:r>
                      <a:r>
                        <a:rPr lang="ru-RU" sz="2800" i="1" dirty="0" smtClean="0"/>
                        <a:t> </a:t>
                      </a:r>
                      <a:r>
                        <a:rPr lang="ru-RU" sz="2800" i="1" dirty="0" err="1" smtClean="0"/>
                        <a:t>робяць</a:t>
                      </a:r>
                      <a:r>
                        <a:rPr lang="ru-RU" sz="2800" i="1" dirty="0" smtClean="0"/>
                        <a:t> </a:t>
                      </a:r>
                    </a:p>
                    <a:p>
                      <a:r>
                        <a:rPr lang="ru-RU" sz="2800" i="1" dirty="0" smtClean="0"/>
                        <a:t>У</a:t>
                      </a:r>
                      <a:r>
                        <a:rPr lang="ru-RU" sz="2800" i="1" baseline="0" dirty="0" smtClean="0"/>
                        <a:t> </a:t>
                      </a:r>
                      <a:r>
                        <a:rPr lang="ru-RU" sz="2800" i="1" dirty="0" err="1" smtClean="0"/>
                        <a:t>якім</a:t>
                      </a:r>
                      <a:r>
                        <a:rPr lang="ru-RU" sz="2800" i="1" dirty="0" smtClean="0"/>
                        <a:t> усе мы </a:t>
                      </a:r>
                      <a:r>
                        <a:rPr lang="ru-RU" sz="2800" i="1" dirty="0" err="1" smtClean="0"/>
                        <a:t>жывем</a:t>
                      </a:r>
                      <a:r>
                        <a:rPr lang="ru-RU" sz="2800" i="1" dirty="0" smtClean="0"/>
                        <a:t>!</a:t>
                      </a:r>
                      <a:endParaRPr lang="ru-RU" sz="2800" i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4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4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4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169</TotalTime>
  <Words>516</Words>
  <Application>Microsoft Office PowerPoint</Application>
  <PresentationFormat>Экран (4:3)</PresentationFormat>
  <Paragraphs>30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 Black</vt:lpstr>
      <vt:lpstr>Book Antiqua</vt:lpstr>
      <vt:lpstr>Century</vt:lpstr>
      <vt:lpstr>Century Schoolbook</vt:lpstr>
      <vt:lpstr>Constantia</vt:lpstr>
      <vt:lpstr>DokChampa</vt:lpstr>
      <vt:lpstr>Wingdings</vt:lpstr>
      <vt:lpstr>Wingdings 2</vt:lpstr>
      <vt:lpstr>Эркер</vt:lpstr>
      <vt:lpstr>Лічбы ў жыцці чалавека, навукі</vt:lpstr>
      <vt:lpstr>Хто прыдумаў лічбы ?</vt:lpstr>
      <vt:lpstr>Прыказкі пра лічбы</vt:lpstr>
      <vt:lpstr>Цікавыя факты аб лічбах</vt:lpstr>
      <vt:lpstr>1 000 000 Гб інфармацыі можа змясціць чалавечая памяць. Дадзенага аб'ёму памяці дастаткова, каб запісаць відэа, якое доўжыцца 3 млн гадзін і глядзець яго трэба было б 350 гадоў запар</vt:lpstr>
      <vt:lpstr>Самы буйны скарб у свеце знойдзены ў 2011 годзе ў падземных сховішчах індуісцкага храма ў горадзе Тривандрум (штат Керала, Індыя). Гэта некалькі тон золата і залатых упрыгожванняў на суму 22 млрд даляраў</vt:lpstr>
      <vt:lpstr>Кожны жыхар зямлі ў год праводзіць у Сусветнай павуціне ў сярэднім амаль тры месяцы. Армія карыстальнікаў сацсетак налічвае 2,078 мільярда чалавек, гэта 29% насельніцтва</vt:lpstr>
      <vt:lpstr>Найбуйнейшымі запасамі нафты валодае Венесуэла-300,9 млрд барэляў, або 47 млрд тон (17,7% ад агульнасусветнага паказчыка). Расія з'яўляецца найбуйнейшым здабытчыкам нафты ў свеце</vt:lpstr>
      <vt:lpstr>Больш за ўсё кавы п'юць не ў Бразіліі, якая з'яўляецца лідэрам па вытворчасці і экспарту кавы, а ў Фінляндыі (3,4 кубкі ў дзень), Швецыі (3,3) і Нідэрландах (3,1)</vt:lpstr>
      <vt:lpstr>у 2020 навучальным годзе да заняткаў у сярэдніх школах, гімназіях краіны прыступілі 1 млн 30 тыс. навучэнцаў. Першы званок празвінеў для 115 тыс. першакласнікаў. У 2020 навучальным годзе ў краіне функцыянуюць 3003 установы агульнай сярэдняй адукацыі. адкрыліся 8 школ-новабудоўляў-па дзве ў Брэсце і Мінску, па адной у Гродне, Астраўцы, Барысаве і Магілёве.</vt:lpstr>
      <vt:lpstr>22.07.2016 </vt:lpstr>
      <vt:lpstr>01.09.2014</vt:lpstr>
      <vt:lpstr>Заключэнне: лічбы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Лічбы ў жыцці чалавека, навукі</dc:title>
  <dc:creator>Admin</dc:creator>
  <cp:lastModifiedBy>User</cp:lastModifiedBy>
  <cp:revision>19</cp:revision>
  <dcterms:created xsi:type="dcterms:W3CDTF">2020-03-14T08:41:07Z</dcterms:created>
  <dcterms:modified xsi:type="dcterms:W3CDTF">2020-04-08T06:07:08Z</dcterms:modified>
</cp:coreProperties>
</file>