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1" r:id="rId3"/>
    <p:sldId id="258" r:id="rId4"/>
    <p:sldId id="257" r:id="rId5"/>
    <p:sldId id="259" r:id="rId6"/>
    <p:sldId id="264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60" autoAdjust="0"/>
    <p:restoredTop sz="94660"/>
  </p:normalViewPr>
  <p:slideViewPr>
    <p:cSldViewPr>
      <p:cViewPr varScale="1">
        <p:scale>
          <a:sx n="70" d="100"/>
          <a:sy n="70" d="100"/>
        </p:scale>
        <p:origin x="136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1DF4FBF-9C05-43C7-B417-4C47F35445F9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4567E96-93D7-4CB1-9BF8-F7D6D67E86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DF4FBF-9C05-43C7-B417-4C47F35445F9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567E96-93D7-4CB1-9BF8-F7D6D67E86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E1DF4FBF-9C05-43C7-B417-4C47F35445F9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4567E96-93D7-4CB1-9BF8-F7D6D67E86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DF4FBF-9C05-43C7-B417-4C47F35445F9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D4567E96-93D7-4CB1-9BF8-F7D6D67E86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DF4FBF-9C05-43C7-B417-4C47F35445F9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D4567E96-93D7-4CB1-9BF8-F7D6D67E86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DF4FBF-9C05-43C7-B417-4C47F35445F9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567E96-93D7-4CB1-9BF8-F7D6D67E86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DF4FBF-9C05-43C7-B417-4C47F35445F9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567E96-93D7-4CB1-9BF8-F7D6D67E86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E1DF4FBF-9C05-43C7-B417-4C47F35445F9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4567E96-93D7-4CB1-9BF8-F7D6D67E86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1DF4FBF-9C05-43C7-B417-4C47F35445F9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4567E96-93D7-4CB1-9BF8-F7D6D67E86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DF4FBF-9C05-43C7-B417-4C47F35445F9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567E96-93D7-4CB1-9BF8-F7D6D67E86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DF4FBF-9C05-43C7-B417-4C47F35445F9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567E96-93D7-4CB1-9BF8-F7D6D67E86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E1DF4FBF-9C05-43C7-B417-4C47F35445F9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D4567E96-93D7-4CB1-9BF8-F7D6D67E86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dissolve/>
  </p:transition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892480" cy="2806954"/>
          </a:xfrm>
        </p:spPr>
        <p:txBody>
          <a:bodyPr/>
          <a:lstStyle/>
          <a:p>
            <a:r>
              <a:rPr lang="ru-RU" dirty="0" err="1"/>
              <a:t>Ц</a:t>
            </a:r>
            <a:r>
              <a:rPr lang="ru-RU" dirty="0" err="1" smtClean="0"/>
              <a:t>ікавыя</a:t>
            </a:r>
            <a:r>
              <a:rPr lang="ru-RU" dirty="0" smtClean="0"/>
              <a:t> факты </a:t>
            </a:r>
            <a:r>
              <a:rPr lang="ru-RU" dirty="0" err="1" smtClean="0"/>
              <a:t>пра</a:t>
            </a:r>
            <a:r>
              <a:rPr lang="ru-RU" dirty="0" smtClean="0"/>
              <a:t> л</a:t>
            </a:r>
            <a:r>
              <a:rPr lang="be-BY" dirty="0" smtClean="0"/>
              <a:t>ічбы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11960" y="3429000"/>
            <a:ext cx="4481874" cy="1143000"/>
          </a:xfrm>
        </p:spPr>
        <p:txBody>
          <a:bodyPr>
            <a:normAutofit/>
          </a:bodyPr>
          <a:lstStyle/>
          <a:p>
            <a:r>
              <a:rPr lang="be-BY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БАБЫНА ВАЛЕРЫЯ, 6Б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advClick="0" advTm="2000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Колькасць</a:t>
            </a:r>
            <a:r>
              <a:rPr lang="ru-RU" dirty="0"/>
              <a:t> </a:t>
            </a:r>
            <a:r>
              <a:rPr lang="ru-RU" dirty="0" err="1"/>
              <a:t>насельніцтва</a:t>
            </a:r>
            <a:r>
              <a:rPr lang="ru-RU" dirty="0"/>
              <a:t> </a:t>
            </a:r>
            <a:r>
              <a:rPr lang="ru-RU" dirty="0" smtClean="0"/>
              <a:t>ў </a:t>
            </a:r>
            <a:r>
              <a:rPr lang="ru-RU" dirty="0" err="1" smtClean="0"/>
              <a:t>свеце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7 781 602 396 </a:t>
            </a:r>
          </a:p>
        </p:txBody>
      </p:sp>
      <p:pic>
        <p:nvPicPr>
          <p:cNvPr id="4" name="Содержимое 3" descr="то-па-ю-ей-в-парке-mauerpark-на-fete-de-ла-musique-9482836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2" y="1714489"/>
            <a:ext cx="6338918" cy="4643470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357166"/>
            <a:ext cx="8686800" cy="1039370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Колькасць</a:t>
            </a:r>
            <a:r>
              <a:rPr lang="ru-RU" dirty="0" smtClean="0"/>
              <a:t> </a:t>
            </a:r>
            <a:r>
              <a:rPr lang="ru-RU" dirty="0" err="1" smtClean="0"/>
              <a:t>насельніцтва</a:t>
            </a:r>
            <a:r>
              <a:rPr lang="ru-RU" dirty="0" smtClean="0"/>
              <a:t> </a:t>
            </a:r>
            <a:r>
              <a:rPr lang="ru-RU" dirty="0" err="1" smtClean="0"/>
              <a:t>ў</a:t>
            </a:r>
            <a:r>
              <a:rPr lang="ru-RU" dirty="0" smtClean="0"/>
              <a:t> </a:t>
            </a:r>
            <a:r>
              <a:rPr lang="ru-RU" dirty="0" err="1" smtClean="0"/>
              <a:t>Беларусі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/>
              <a:t>9 502 071 </a:t>
            </a:r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738775"/>
            <a:ext cx="8229600" cy="4340888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568952" cy="1323334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Колькасць</a:t>
            </a:r>
            <a:r>
              <a:rPr lang="ru-RU" dirty="0"/>
              <a:t> </a:t>
            </a:r>
            <a:r>
              <a:rPr lang="ru-RU" dirty="0" err="1" smtClean="0"/>
              <a:t>насельніцтва</a:t>
            </a:r>
            <a:r>
              <a:rPr lang="ru-RU" dirty="0" smtClean="0"/>
              <a:t> ў </a:t>
            </a:r>
            <a:r>
              <a:rPr lang="ru-RU" dirty="0" err="1" smtClean="0"/>
              <a:t>Амерыцы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333 351 384  </a:t>
            </a:r>
            <a:endParaRPr lang="ru-RU" dirty="0"/>
          </a:p>
        </p:txBody>
      </p:sp>
      <p:pic>
        <p:nvPicPr>
          <p:cNvPr id="5" name="Содержимое 4" descr="crowd-international-womens-da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48284" y="2088039"/>
            <a:ext cx="7647432" cy="3642360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Колькасць</a:t>
            </a:r>
            <a:r>
              <a:rPr lang="ru-RU" dirty="0"/>
              <a:t> </a:t>
            </a:r>
            <a:r>
              <a:rPr lang="ru-RU" dirty="0" err="1"/>
              <a:t>насельніцтва</a:t>
            </a:r>
            <a:r>
              <a:rPr lang="ru-RU" dirty="0"/>
              <a:t> </a:t>
            </a:r>
            <a:r>
              <a:rPr lang="ru-RU" dirty="0" err="1"/>
              <a:t>ў</a:t>
            </a:r>
            <a:r>
              <a:rPr lang="ru-RU" dirty="0"/>
              <a:t> </a:t>
            </a:r>
            <a:r>
              <a:rPr lang="ru-RU" dirty="0" err="1"/>
              <a:t>Расіі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146 581 787 </a:t>
            </a:r>
          </a:p>
        </p:txBody>
      </p:sp>
      <p:pic>
        <p:nvPicPr>
          <p:cNvPr id="4" name="Содержимое 3" descr="depositphotos_63986157-stock-photo-tourists-and-locals-shop-a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7528" y="1646238"/>
            <a:ext cx="6788943" cy="4525962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003232" cy="1135888"/>
          </a:xfrm>
        </p:spPr>
        <p:txBody>
          <a:bodyPr/>
          <a:lstStyle/>
          <a:p>
            <a:r>
              <a:rPr lang="be-BY" dirty="0" smtClean="0"/>
              <a:t>Мінздраў папярэджвае…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Паводле</a:t>
            </a:r>
            <a:r>
              <a:rPr lang="ru-RU" dirty="0" smtClean="0"/>
              <a:t> </a:t>
            </a:r>
            <a:r>
              <a:rPr lang="ru-RU" dirty="0" err="1" smtClean="0"/>
              <a:t>звестак</a:t>
            </a:r>
            <a:r>
              <a:rPr lang="ru-RU" dirty="0" smtClean="0"/>
              <a:t> </a:t>
            </a:r>
            <a:r>
              <a:rPr lang="ru-RU" dirty="0" err="1" smtClean="0"/>
              <a:t>Сусветнай</a:t>
            </a:r>
            <a:r>
              <a:rPr lang="ru-RU" dirty="0" smtClean="0"/>
              <a:t> </a:t>
            </a:r>
            <a:r>
              <a:rPr lang="ru-RU" dirty="0" err="1" smtClean="0"/>
              <a:t>арганізацыі</a:t>
            </a:r>
            <a:r>
              <a:rPr lang="ru-RU" dirty="0" smtClean="0"/>
              <a:t> </a:t>
            </a:r>
            <a:r>
              <a:rPr lang="ru-RU" dirty="0" err="1" smtClean="0"/>
              <a:t>аховы</a:t>
            </a:r>
            <a:r>
              <a:rPr lang="ru-RU" dirty="0" smtClean="0"/>
              <a:t> </a:t>
            </a:r>
            <a:r>
              <a:rPr lang="ru-RU" dirty="0" err="1" smtClean="0"/>
              <a:t>здароўя</a:t>
            </a:r>
            <a:r>
              <a:rPr lang="ru-RU" dirty="0" smtClean="0"/>
              <a:t>, на 7,5 </a:t>
            </a:r>
            <a:r>
              <a:rPr lang="ru-RU" dirty="0" err="1" smtClean="0"/>
              <a:t>млрд</a:t>
            </a:r>
            <a:r>
              <a:rPr lang="ru-RU" dirty="0" smtClean="0"/>
              <a:t> </a:t>
            </a:r>
            <a:r>
              <a:rPr lang="ru-RU" dirty="0" err="1" smtClean="0"/>
              <a:t>насельніцтва</a:t>
            </a:r>
            <a:r>
              <a:rPr lang="ru-RU" dirty="0" smtClean="0"/>
              <a:t> </a:t>
            </a:r>
            <a:r>
              <a:rPr lang="ru-RU" dirty="0" err="1" smtClean="0"/>
              <a:t>Зямлі</a:t>
            </a:r>
            <a:r>
              <a:rPr lang="ru-RU" dirty="0" smtClean="0"/>
              <a:t> </a:t>
            </a:r>
            <a:r>
              <a:rPr lang="ru-RU" dirty="0" err="1" smtClean="0"/>
              <a:t>прыпадае</a:t>
            </a:r>
            <a:r>
              <a:rPr lang="ru-RU" dirty="0" smtClean="0"/>
              <a:t> </a:t>
            </a:r>
            <a:r>
              <a:rPr lang="ru-RU" dirty="0" err="1" smtClean="0"/>
              <a:t>прыкладна</a:t>
            </a:r>
            <a:r>
              <a:rPr lang="ru-RU" dirty="0" smtClean="0"/>
              <a:t> 1 </a:t>
            </a:r>
            <a:r>
              <a:rPr lang="ru-RU" dirty="0" err="1" smtClean="0"/>
              <a:t>млрд</a:t>
            </a:r>
            <a:r>
              <a:rPr lang="ru-RU" dirty="0" smtClean="0"/>
              <a:t> </a:t>
            </a:r>
            <a:r>
              <a:rPr lang="ru-RU" dirty="0" err="1" smtClean="0"/>
              <a:t>курцоў</a:t>
            </a:r>
            <a:endParaRPr lang="ru-RU" dirty="0"/>
          </a:p>
        </p:txBody>
      </p:sp>
      <p:pic>
        <p:nvPicPr>
          <p:cNvPr id="1026" name="Picture 2" descr="G:\сигарет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3357562"/>
            <a:ext cx="6096000" cy="304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8679"/>
            <a:ext cx="8075240" cy="151216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/>
              <a:t>Ц</a:t>
            </a:r>
            <a:r>
              <a:rPr lang="ru-RU" dirty="0" err="1" smtClean="0"/>
              <a:t>ікавыя</a:t>
            </a:r>
            <a:r>
              <a:rPr lang="ru-RU" dirty="0" smtClean="0"/>
              <a:t> </a:t>
            </a:r>
            <a:r>
              <a:rPr lang="ru-RU" dirty="0" smtClean="0"/>
              <a:t>факты</a:t>
            </a:r>
            <a:br>
              <a:rPr lang="ru-RU" dirty="0" smtClean="0"/>
            </a:br>
            <a:r>
              <a:rPr lang="ru-RU" dirty="0" err="1" smtClean="0"/>
              <a:t>пра</a:t>
            </a:r>
            <a:r>
              <a:rPr lang="ru-RU" dirty="0" smtClean="0"/>
              <a:t> </a:t>
            </a:r>
            <a:r>
              <a:rPr lang="ru-RU" dirty="0" err="1" smtClean="0"/>
              <a:t>грошы</a:t>
            </a:r>
            <a:r>
              <a:rPr lang="ru-RU" dirty="0" smtClean="0"/>
              <a:t> </a:t>
            </a:r>
            <a:br>
              <a:rPr lang="ru-RU" dirty="0" smtClean="0"/>
            </a:br>
            <a:endParaRPr lang="ru-RU" b="1" dirty="0"/>
          </a:p>
        </p:txBody>
      </p:sp>
      <p:pic>
        <p:nvPicPr>
          <p:cNvPr id="4" name="Содержимое 3" descr="врплц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748949"/>
            <a:ext cx="8229600" cy="4320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556792"/>
            <a:ext cx="8118644" cy="489654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err="1" smtClean="0"/>
              <a:t>Радзімай</a:t>
            </a:r>
            <a:r>
              <a:rPr lang="ru-RU" dirty="0" smtClean="0"/>
              <a:t> </a:t>
            </a:r>
            <a:r>
              <a:rPr lang="ru-RU" dirty="0" err="1" smtClean="0"/>
              <a:t>першых</a:t>
            </a:r>
            <a:r>
              <a:rPr lang="ru-RU" dirty="0" smtClean="0"/>
              <a:t> </a:t>
            </a:r>
            <a:r>
              <a:rPr lang="ru-RU" dirty="0" err="1" smtClean="0"/>
              <a:t>папяровых</a:t>
            </a:r>
            <a:r>
              <a:rPr lang="ru-RU" dirty="0" smtClean="0"/>
              <a:t> </a:t>
            </a:r>
            <a:r>
              <a:rPr lang="ru-RU" dirty="0" err="1" smtClean="0"/>
              <a:t>грошай</a:t>
            </a:r>
            <a:r>
              <a:rPr lang="ru-RU" dirty="0" smtClean="0"/>
              <a:t> </a:t>
            </a:r>
            <a:r>
              <a:rPr lang="ru-RU" dirty="0" err="1" smtClean="0"/>
              <a:t>З'яўляецца</a:t>
            </a:r>
            <a:r>
              <a:rPr lang="ru-RU" dirty="0" smtClean="0"/>
              <a:t> </a:t>
            </a:r>
            <a:r>
              <a:rPr lang="ru-RU" dirty="0" err="1" smtClean="0"/>
              <a:t>Кітай</a:t>
            </a:r>
            <a:r>
              <a:rPr lang="ru-RU" dirty="0" smtClean="0"/>
              <a:t>. Там </a:t>
            </a:r>
            <a:r>
              <a:rPr lang="ru-RU" dirty="0" err="1" smtClean="0"/>
              <a:t>яны</a:t>
            </a:r>
            <a:r>
              <a:rPr lang="ru-RU" dirty="0" smtClean="0"/>
              <a:t> </a:t>
            </a:r>
            <a:r>
              <a:rPr lang="ru-RU" dirty="0" err="1" smtClean="0"/>
              <a:t>з'явіліся</a:t>
            </a:r>
            <a:r>
              <a:rPr lang="ru-RU" dirty="0" smtClean="0"/>
              <a:t> </a:t>
            </a:r>
            <a:r>
              <a:rPr lang="ru-RU" dirty="0" err="1" smtClean="0"/>
              <a:t>яшчэ</a:t>
            </a:r>
            <a:r>
              <a:rPr lang="ru-RU" dirty="0" smtClean="0"/>
              <a:t> каля 3000 </a:t>
            </a:r>
            <a:r>
              <a:rPr lang="ru-RU" dirty="0" err="1" smtClean="0"/>
              <a:t>гадоў</a:t>
            </a:r>
            <a:r>
              <a:rPr lang="ru-RU" dirty="0" smtClean="0"/>
              <a:t> </a:t>
            </a:r>
            <a:r>
              <a:rPr lang="ru-RU" dirty="0" err="1" smtClean="0"/>
              <a:t>таму</a:t>
            </a:r>
            <a:r>
              <a:rPr lang="ru-RU" dirty="0" smtClean="0"/>
              <a:t>. У </a:t>
            </a:r>
            <a:r>
              <a:rPr lang="ru-RU" dirty="0" err="1" smtClean="0"/>
              <a:t>сярэднім</a:t>
            </a:r>
            <a:r>
              <a:rPr lang="ru-RU" dirty="0" smtClean="0"/>
              <a:t> купюры за свой </a:t>
            </a:r>
            <a:r>
              <a:rPr lang="ru-RU" dirty="0" err="1" smtClean="0"/>
              <a:t>жыццёвы</a:t>
            </a:r>
            <a:r>
              <a:rPr lang="ru-RU" dirty="0" smtClean="0"/>
              <a:t> </a:t>
            </a:r>
            <a:r>
              <a:rPr lang="ru-RU" dirty="0" err="1" smtClean="0"/>
              <a:t>тэрмін</a:t>
            </a:r>
            <a:r>
              <a:rPr lang="ru-RU" dirty="0" smtClean="0"/>
              <a:t> </a:t>
            </a:r>
            <a:r>
              <a:rPr lang="ru-RU" dirty="0" err="1" smtClean="0"/>
              <a:t>праходзяць</a:t>
            </a:r>
            <a:r>
              <a:rPr lang="ru-RU" dirty="0" smtClean="0"/>
              <a:t> </a:t>
            </a:r>
            <a:r>
              <a:rPr lang="ru-RU" dirty="0" err="1" smtClean="0"/>
              <a:t>праз</a:t>
            </a:r>
            <a:r>
              <a:rPr lang="ru-RU" dirty="0" smtClean="0"/>
              <a:t> </a:t>
            </a:r>
            <a:r>
              <a:rPr lang="ru-RU" dirty="0" err="1" smtClean="0"/>
              <a:t>рукі</a:t>
            </a:r>
            <a:r>
              <a:rPr lang="ru-RU" dirty="0" smtClean="0"/>
              <a:t> 30.000-50.000 </a:t>
            </a:r>
            <a:r>
              <a:rPr lang="ru-RU" dirty="0" err="1" smtClean="0"/>
              <a:t>людзей</a:t>
            </a:r>
            <a:r>
              <a:rPr lang="ru-RU" dirty="0" smtClean="0"/>
              <a:t>. </a:t>
            </a:r>
            <a:r>
              <a:rPr lang="ru-RU" dirty="0" err="1" smtClean="0"/>
              <a:t>Самай</a:t>
            </a:r>
            <a:r>
              <a:rPr lang="ru-RU" dirty="0" smtClean="0"/>
              <a:t> </a:t>
            </a:r>
            <a:r>
              <a:rPr lang="ru-RU" dirty="0" smtClean="0"/>
              <a:t>буйной у плане </a:t>
            </a:r>
            <a:r>
              <a:rPr lang="ru-RU" dirty="0" err="1" smtClean="0"/>
              <a:t>наміналу</a:t>
            </a:r>
            <a:r>
              <a:rPr lang="ru-RU" dirty="0" smtClean="0"/>
              <a:t> </a:t>
            </a:r>
            <a:r>
              <a:rPr lang="ru-RU" dirty="0" err="1" smtClean="0"/>
              <a:t>манетай</a:t>
            </a:r>
            <a:r>
              <a:rPr lang="ru-RU" dirty="0" smtClean="0"/>
              <a:t> у </a:t>
            </a:r>
            <a:r>
              <a:rPr lang="ru-RU" dirty="0" err="1" smtClean="0"/>
              <a:t>гісторыі</a:t>
            </a:r>
            <a:r>
              <a:rPr lang="ru-RU" dirty="0" smtClean="0"/>
              <a:t> была </a:t>
            </a:r>
            <a:r>
              <a:rPr lang="ru-RU" dirty="0" err="1" smtClean="0"/>
              <a:t>манетка</a:t>
            </a:r>
            <a:r>
              <a:rPr lang="ru-RU" dirty="0" smtClean="0"/>
              <a:t> з </a:t>
            </a:r>
            <a:r>
              <a:rPr lang="ru-RU" dirty="0" err="1" smtClean="0"/>
              <a:t>Турцыі</a:t>
            </a:r>
            <a:r>
              <a:rPr lang="ru-RU" dirty="0" smtClean="0"/>
              <a:t>, у 100.000 </a:t>
            </a:r>
            <a:r>
              <a:rPr lang="ru-RU" dirty="0" err="1" smtClean="0"/>
              <a:t>турэцкіх</a:t>
            </a:r>
            <a:r>
              <a:rPr lang="ru-RU" dirty="0" smtClean="0"/>
              <a:t> </a:t>
            </a:r>
            <a:r>
              <a:rPr lang="ru-RU" dirty="0" err="1" smtClean="0"/>
              <a:t>лір</a:t>
            </a:r>
            <a:r>
              <a:rPr lang="ru-RU" dirty="0" smtClean="0"/>
              <a:t>. Але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тых</a:t>
            </a:r>
            <a:r>
              <a:rPr lang="ru-RU" dirty="0" smtClean="0"/>
              <a:t> </a:t>
            </a:r>
            <a:r>
              <a:rPr lang="ru-RU" dirty="0" err="1" smtClean="0"/>
              <a:t>часоў</a:t>
            </a:r>
            <a:r>
              <a:rPr lang="ru-RU" dirty="0" smtClean="0"/>
              <a:t> у </a:t>
            </a:r>
            <a:r>
              <a:rPr lang="ru-RU" dirty="0" err="1" smtClean="0"/>
              <a:t>гэтай</a:t>
            </a:r>
            <a:r>
              <a:rPr lang="ru-RU" dirty="0" smtClean="0"/>
              <a:t> </a:t>
            </a:r>
            <a:r>
              <a:rPr lang="ru-RU" dirty="0" err="1" smtClean="0"/>
              <a:t>краіне</a:t>
            </a:r>
            <a:r>
              <a:rPr lang="ru-RU" dirty="0" smtClean="0"/>
              <a:t> </a:t>
            </a:r>
            <a:r>
              <a:rPr lang="ru-RU" dirty="0" err="1" smtClean="0"/>
              <a:t>ўжо</a:t>
            </a:r>
            <a:r>
              <a:rPr lang="ru-RU" dirty="0" smtClean="0"/>
              <a:t> была </a:t>
            </a:r>
            <a:r>
              <a:rPr lang="ru-RU" dirty="0" err="1" smtClean="0"/>
              <a:t>праведзена</a:t>
            </a:r>
            <a:r>
              <a:rPr lang="ru-RU" dirty="0" smtClean="0"/>
              <a:t> </a:t>
            </a:r>
            <a:r>
              <a:rPr lang="ru-RU" dirty="0" err="1" smtClean="0"/>
              <a:t>грашовая</a:t>
            </a:r>
            <a:r>
              <a:rPr lang="ru-RU" dirty="0" smtClean="0"/>
              <a:t> </a:t>
            </a:r>
            <a:r>
              <a:rPr lang="ru-RU" dirty="0" err="1" smtClean="0"/>
              <a:t>рэформа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52</TotalTime>
  <Words>107</Words>
  <Application>Microsoft Office PowerPoint</Application>
  <PresentationFormat>Экран (4:3)</PresentationFormat>
  <Paragraphs>10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Cambria</vt:lpstr>
      <vt:lpstr>Rockwell</vt:lpstr>
      <vt:lpstr>Times New Roman</vt:lpstr>
      <vt:lpstr>Wingdings 2</vt:lpstr>
      <vt:lpstr>Литейная</vt:lpstr>
      <vt:lpstr>Цікавыя факты пра лічбы </vt:lpstr>
      <vt:lpstr>Колькасць насельніцтва ў свеце 7 781 602 396 </vt:lpstr>
      <vt:lpstr>Колькасць насельніцтва ў Беларусі  9 502 071 </vt:lpstr>
      <vt:lpstr>Колькасць насельніцтва ў Амерыцы 333 351 384  </vt:lpstr>
      <vt:lpstr>Колькасць насельніцтва ў Расіі 146 581 787 </vt:lpstr>
      <vt:lpstr>Мінздраў папярэджвае…</vt:lpstr>
      <vt:lpstr>Цікавыя факты пра грошы  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цікавыя факты</dc:title>
  <dc:creator>Anna</dc:creator>
  <cp:lastModifiedBy>User</cp:lastModifiedBy>
  <cp:revision>9</cp:revision>
  <dcterms:created xsi:type="dcterms:W3CDTF">2020-03-11T16:03:44Z</dcterms:created>
  <dcterms:modified xsi:type="dcterms:W3CDTF">2020-04-08T06:51:52Z</dcterms:modified>
</cp:coreProperties>
</file>