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4AE2F0-E098-E644-91C6-2771837E42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
цікавая статыстыка</a:t>
            </a:r>
            <a:endParaRPr lang="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6BBB482-8199-8C47-ADCB-003455A8C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2243" y="5982056"/>
            <a:ext cx="5453942" cy="686030"/>
          </a:xfrm>
        </p:spPr>
        <p:txBody>
          <a:bodyPr>
            <a:normAutofit/>
          </a:bodyPr>
          <a:lstStyle/>
          <a:p>
            <a:r>
              <a:rPr lang="ru-RU" sz="3200" b="1" i="1" dirty="0" err="1"/>
              <a:t>Шэставец</a:t>
            </a:r>
            <a:r>
              <a:rPr lang="ru-RU" sz="3200" b="1" i="1" dirty="0"/>
              <a:t> </a:t>
            </a:r>
            <a:r>
              <a:rPr lang="ru-RU" sz="3200" b="1" i="1" dirty="0" smtClean="0"/>
              <a:t>Юл</a:t>
            </a:r>
            <a:r>
              <a:rPr lang="be-BY" sz="3200" b="1" i="1" dirty="0" smtClean="0"/>
              <a:t>і</a:t>
            </a:r>
            <a:r>
              <a:rPr lang="ru-RU" sz="3200" b="1" i="1" dirty="0" smtClean="0"/>
              <a:t>я, 6 </a:t>
            </a:r>
            <a:r>
              <a:rPr lang="ru-RU" sz="3200" b="1" i="1" dirty="0" err="1" smtClean="0"/>
              <a:t>клас</a:t>
            </a:r>
            <a:endParaRPr lang="" sz="32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153700" y="492369"/>
            <a:ext cx="4483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e-B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Дзяржаўная ўстанова адукацыі </a:t>
            </a:r>
          </a:p>
          <a:p>
            <a:pPr algn="ctr"/>
            <a:r>
              <a:rPr lang="be-B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«Сярэдняя школа № 9 г.Мазыра»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117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3BFD5E6-9CDD-EA4B-BEB7-056BAFFF1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2519" y="432684"/>
            <a:ext cx="4338637" cy="3302787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B43EC75-5FE5-1046-A875-D7577F0FC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541" y="432684"/>
            <a:ext cx="4501661" cy="5786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1 000 000 Гб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інфармацыі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змясціць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чалавечая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памяць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Дадзенага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аб’ёму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памяці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дастаткова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запісаць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відэа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доўжыцца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млн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гадзін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глядзець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трэба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было б 350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гадоў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запар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E11F1CA3-5FC4-B943-A09A-54F0FB09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0989" y="507639"/>
            <a:ext cx="3657600" cy="3227832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65398DE3-A0EB-B74D-B887-932E0B264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951" y="2889579"/>
            <a:ext cx="3174737" cy="396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86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49D9FAB1-F807-D644-9D7A-C5C288A20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1350" y="746125"/>
            <a:ext cx="3719363" cy="547211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78B5102-7690-794F-AAB9-06455DC1B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57" y="450166"/>
            <a:ext cx="5711483" cy="576851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каштоўнае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калі-небудзь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прададзеных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твораў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мастацтва-карціна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Леанарда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Вінчы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Збаўца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свету»,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якую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купіў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Дэпартамент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 культуры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турызме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эмірата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Абу-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Дабі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450 300 000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даляраў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272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B9B362E2-A9EA-E24A-8AEE-AE851E689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9418" y="3281710"/>
            <a:ext cx="4742321" cy="3159571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B9D5051-6C0E-CF45-8E42-8108C05A7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57" y="295422"/>
            <a:ext cx="4477043" cy="59232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/ 3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вырабленых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свеце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прадуктаў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аказваецца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памыйніцы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губляецца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кожнага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жыхара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Еўропы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Паўночнай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Амерыкі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штогод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прыпадае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 95 да 115 кг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выкінутых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прадуктаў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год,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аднаго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жыхара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Афрыкі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Паўднёвай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Паўднёва-Усходняй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Азіі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-ад 6 да 11 кг </a:t>
            </a:r>
            <a:endParaRPr lang="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44D93C90-D56B-8841-B7F9-281894DC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890" y="597693"/>
            <a:ext cx="3305797" cy="31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1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BBC5AAE6-2613-0F42-8F81-4F5387DE6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5656" y="288794"/>
            <a:ext cx="4114800" cy="2736342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B4CEAE1-7707-5C4A-891D-A633B8C3D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94221"/>
            <a:ext cx="3212335" cy="657224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ўсім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свеце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сёння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выбудавана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4280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хмарачосаў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вышэй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150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ідары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будынках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(1672) і ЗША (740).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17-е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месца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рэйтынгу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сваёй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тэрыторыі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вышынных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будынкаў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A0718AAF-F02F-744F-92A8-D13C2FBD6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120" y="-98089"/>
            <a:ext cx="3617010" cy="241251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90F3991D-F6C0-8E41-8B13-F882E5C1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5050" y="94221"/>
            <a:ext cx="2438400" cy="3691128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582CBC16-788F-6345-907F-DF8CE7967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4882" y="1524000"/>
            <a:ext cx="1827605" cy="2857464"/>
          </a:xfrm>
          <a:prstGeom prst="rect">
            <a:avLst/>
          </a:prstGeom>
        </p:spPr>
      </p:pic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FD26D82A-AA05-8247-9DF6-F71F5A4867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7288" y="2314421"/>
            <a:ext cx="3136105" cy="2352079"/>
          </a:xfrm>
          <a:prstGeom prst="rect">
            <a:avLst/>
          </a:prstGeom>
        </p:spPr>
      </p:pic>
      <p:pic>
        <p:nvPicPr>
          <p:cNvPr id="15" name="Рисунок 15">
            <a:extLst>
              <a:ext uri="{FF2B5EF4-FFF2-40B4-BE49-F238E27FC236}">
                <a16:creationId xmlns:a16="http://schemas.microsoft.com/office/drawing/2014/main" xmlns="" id="{649097B0-A629-8042-B3EA-2F1AEFF51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2104" y="2848890"/>
            <a:ext cx="2493937" cy="3736831"/>
          </a:xfrm>
          <a:prstGeom prst="rect">
            <a:avLst/>
          </a:prstGeom>
        </p:spPr>
      </p:pic>
      <p:pic>
        <p:nvPicPr>
          <p:cNvPr id="17" name="Рисунок 17">
            <a:extLst>
              <a:ext uri="{FF2B5EF4-FFF2-40B4-BE49-F238E27FC236}">
                <a16:creationId xmlns:a16="http://schemas.microsoft.com/office/drawing/2014/main" xmlns="" id="{86944163-FFDF-D644-A934-7BC34387F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5787" y="3763517"/>
            <a:ext cx="2057274" cy="3094483"/>
          </a:xfrm>
          <a:prstGeom prst="rect">
            <a:avLst/>
          </a:prstGeom>
        </p:spPr>
      </p:pic>
      <p:pic>
        <p:nvPicPr>
          <p:cNvPr id="19" name="Рисунок 19">
            <a:extLst>
              <a:ext uri="{FF2B5EF4-FFF2-40B4-BE49-F238E27FC236}">
                <a16:creationId xmlns:a16="http://schemas.microsoft.com/office/drawing/2014/main" xmlns="" id="{9016F04B-BD68-7040-B5F7-458EEAB42D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2114" y="4643940"/>
            <a:ext cx="1706659" cy="2177768"/>
          </a:xfrm>
          <a:prstGeom prst="rect">
            <a:avLst/>
          </a:prstGeom>
        </p:spPr>
      </p:pic>
      <p:pic>
        <p:nvPicPr>
          <p:cNvPr id="21" name="Рисунок 21">
            <a:extLst>
              <a:ext uri="{FF2B5EF4-FFF2-40B4-BE49-F238E27FC236}">
                <a16:creationId xmlns:a16="http://schemas.microsoft.com/office/drawing/2014/main" xmlns="" id="{B2EA3DCB-9E87-D14A-977E-954B84A2F6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3965" y="4635088"/>
            <a:ext cx="1706660" cy="2275547"/>
          </a:xfrm>
          <a:prstGeom prst="rect">
            <a:avLst/>
          </a:prstGeom>
        </p:spPr>
      </p:pic>
      <p:pic>
        <p:nvPicPr>
          <p:cNvPr id="23" name="Рисунок 23">
            <a:extLst>
              <a:ext uri="{FF2B5EF4-FFF2-40B4-BE49-F238E27FC236}">
                <a16:creationId xmlns:a16="http://schemas.microsoft.com/office/drawing/2014/main" xmlns="" id="{54A29826-2B59-6E47-B10E-BF9E8F933C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8493" y="4104093"/>
            <a:ext cx="2081911" cy="277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38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86EDAFF0-3AED-2646-B347-1C2458DCF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1431" y="202156"/>
            <a:ext cx="4421982" cy="2946146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B347AAD-50E0-A54C-901F-985311051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85883"/>
            <a:ext cx="3831431" cy="602456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Камандаванне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паветрана-касмічнай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абароны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Паўночнай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Амерыкі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(NORAD)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палічыла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уручыць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падарункі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ўсім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дзецям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Санта-Клаус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сваёй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запрэжцы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павінен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пераадолець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510 000 000 км. </a:t>
            </a:r>
            <a:endParaRPr lang="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B5540F4-DF0B-354F-9D7D-3DFAD2BF645C}"/>
              </a:ext>
            </a:extLst>
          </p:cNvPr>
          <p:cNvSpPr txBox="1"/>
          <p:nvPr/>
        </p:nvSpPr>
        <p:spPr>
          <a:xfrm>
            <a:off x="3536155" y="3510809"/>
            <a:ext cx="31861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Адсочваюць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маршрут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рэжыме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 з 1958 года.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Паводле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ацэнкі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NORAD, Санта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рухаецца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хуткасцю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азначае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пераадолець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каля 25 920 000 000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кіламетраў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24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гадзіны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B8FEF23A-6491-094E-9201-C69265DE0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813" y="0"/>
            <a:ext cx="3024187" cy="5376332"/>
          </a:xfrm>
          <a:prstGeom prst="rect">
            <a:avLst/>
          </a:prstGeom>
        </p:spPr>
      </p:pic>
      <p:pic>
        <p:nvPicPr>
          <p:cNvPr id="12" name="Рисунок 12">
            <a:extLst>
              <a:ext uri="{FF2B5EF4-FFF2-40B4-BE49-F238E27FC236}">
                <a16:creationId xmlns:a16="http://schemas.microsoft.com/office/drawing/2014/main" xmlns="" id="{1916E322-AAEC-824A-9389-00E45BFF6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271" y="3341606"/>
            <a:ext cx="234052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85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29FF08-D518-7348-BFAB-23005F49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736FDA38-AF12-894E-94B1-7C316A7CF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637" y="255390"/>
            <a:ext cx="4052977" cy="3039732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83C2129-DA23-AA48-B811-B3020A934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6984" y="319418"/>
            <a:ext cx="3323762" cy="560956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буйны скарб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свеце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знойдзены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2011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годзе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падземных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сховішчах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індуісцкага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храма ў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горадзе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Трывандрам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(штат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Керала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Індыя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некалькі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золата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залатых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упрыгожванняў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суму 22 млрд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даляраў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E35DC237-0846-4A42-8EFE-8E830AEBD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647" y="305362"/>
            <a:ext cx="3919716" cy="2939787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DCE2769F-211F-B24D-8002-FCBD1FA7B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6" y="3845719"/>
            <a:ext cx="4078918" cy="2499982"/>
          </a:xfrm>
          <a:prstGeom prst="rect">
            <a:avLst/>
          </a:prstGeom>
        </p:spPr>
      </p:pic>
      <p:pic>
        <p:nvPicPr>
          <p:cNvPr id="3" name="Рисунок 5">
            <a:extLst>
              <a:ext uri="{FF2B5EF4-FFF2-40B4-BE49-F238E27FC236}">
                <a16:creationId xmlns:a16="http://schemas.microsoft.com/office/drawing/2014/main" xmlns="" id="{217D304A-72EE-FC4C-8D68-C3D35AAC1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647" y="372411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66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A13E4673-50A5-234F-8AFA-8F77E682B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3833" y="275852"/>
            <a:ext cx="2909886" cy="1938712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B4F6A8C-1BB1-694B-9B7E-D63EBA82C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75852"/>
            <a:ext cx="4058886" cy="55004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вялікі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прыбытак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турыстаў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атрымліваюць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Дубай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(28,5 млрд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даляраў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Нью-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Ёрк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(17,020 млрд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даляраў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F8C15199-E8AF-244C-A898-0037397E4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02" y="3429000"/>
            <a:ext cx="2500842" cy="3126052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1FA872D2-72C4-6F4D-881C-B464CCA1C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408" y="156790"/>
            <a:ext cx="3098535" cy="2065690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BEE5E8FC-C50F-DF42-A176-CB5385399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833" y="3443894"/>
            <a:ext cx="2636364" cy="3096263"/>
          </a:xfrm>
          <a:prstGeom prst="rect">
            <a:avLst/>
          </a:prstGeom>
        </p:spPr>
      </p:pic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C1593680-301D-C848-8854-A9CF17337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6240" y="1865974"/>
            <a:ext cx="4128351" cy="309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11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18C4D021-5CA0-EB44-AA36-C02531EC2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3313" y="212496"/>
            <a:ext cx="3268266" cy="217748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4083923-74AD-854D-8898-959E8E82A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109083"/>
            <a:ext cx="3369469" cy="436585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жыхар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зямлі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праводзіць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Сусветнай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павуціне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сярэднім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месяцы.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карыстальнікаў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сацсетак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налічвае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2,078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чалавек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гэта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29%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насельніцтва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xmlns="" id="{57543D40-1BE6-C946-BD83-14B105E36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4752" y="109083"/>
            <a:ext cx="3058185" cy="2280896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51E61F83-7B3B-8348-852C-4F520CC39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216" y="4024313"/>
            <a:ext cx="3813262" cy="2542908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50C4E6EC-5F0A-3B46-9823-AF6650680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9469" y="3429000"/>
            <a:ext cx="4395667" cy="2925528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14FA6828-3587-614B-AEFB-624451FF1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502" y="1651417"/>
            <a:ext cx="3813261" cy="25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5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8A9D1CA-6862-644C-810C-AD257ED1B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300251"/>
            <a:ext cx="4517409" cy="591843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см-на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столькі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падняўся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працягу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мінулага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стагоддзя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ўзровень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Сусветнага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акіяна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сярэднім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расце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3,4 мм.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xmlns="" id="{B5C77372-31ED-5C46-B7EA-0CBD74269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171" y="190270"/>
            <a:ext cx="2316955" cy="3481729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54717112-6C65-0A4A-8A6A-C3137F221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671999"/>
            <a:ext cx="2389501" cy="3186001"/>
          </a:xfrm>
          <a:prstGeom prst="rect">
            <a:avLst/>
          </a:prstGeom>
        </p:spPr>
      </p:pic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05D6FBBD-CB5D-C449-BE4C-0251EE16B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320739" y="3717756"/>
            <a:ext cx="4822863" cy="3094485"/>
          </a:xfrm>
        </p:spPr>
      </p:pic>
    </p:spTree>
    <p:extLst>
      <p:ext uri="{BB962C8B-B14F-4D97-AF65-F5344CB8AC3E}">
        <p14:creationId xmlns:p14="http://schemas.microsoft.com/office/powerpoint/2010/main" val="261500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807A6C4-7193-874F-9D80-7DB940644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81185"/>
            <a:ext cx="4217194" cy="539035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Сярэднесусветны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ўзровень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аўтамабілізацыі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182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аўтамабілі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1000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жыхароў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xmlns="" id="{C2C27911-4518-4642-AD8D-ACBE2A7E2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054" y="81185"/>
            <a:ext cx="3494552" cy="2323877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2D3FEC6F-41A9-6149-9D2E-9D9D55AF9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4023" y="1877647"/>
            <a:ext cx="4077932" cy="2575292"/>
          </a:xfr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B7D3BC47-14A3-344A-83D7-AF830C202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248" y="3928725"/>
            <a:ext cx="4274806" cy="284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1D49D8CC-A971-0047-A1CB-276FA65CD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1011" y="3662363"/>
            <a:ext cx="3628598" cy="2721448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A1D660D-1D49-7B47-8796-33F3F8CC4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1011" y="163276"/>
            <a:ext cx="3271839" cy="309853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свеце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налічваецца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1644 гейзеры, з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1041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дзеючы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272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спячых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331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патухлы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xmlns="" id="{47BAB610-C3E5-1C4A-BDAD-216F31074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19" y="188385"/>
            <a:ext cx="3726653" cy="5586949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EC3AB555-AD5B-874D-B37A-16C24C78C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748" y="163276"/>
            <a:ext cx="3637649" cy="545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82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FDFAA8C1-303D-5240-9800-51B209F3E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600" y="1234429"/>
            <a:ext cx="7288126" cy="409957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AA38A80-1FC4-6B48-9232-65105865F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422" y="0"/>
            <a:ext cx="4449170" cy="621868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13,5 млн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даляраў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найбуйнейшы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гісторыі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выкуп.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выплачаны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самалійскім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піратам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2011 г. За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вызваленне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танкера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Irene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SL.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перавозіў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млн бар.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афты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(кошт грузу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ацэньваецца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200 млн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даляраў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E3B1A37C-561F-2948-8C10-5CABDB950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121" y="3476625"/>
            <a:ext cx="4980049" cy="3199682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BBE8E1-90A0-2C41-9EB3-B57E84F6E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39339"/>
            <a:ext cx="2960866" cy="34372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Каля 2,8 млн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чалавек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паміраюць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з-за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праблем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здароўем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звязаных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лішняй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вагой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атлусценнем</a:t>
            </a:r>
            <a:r>
              <a:rPr lang="ru-RU" sz="3200" b="1" i="1" dirty="0"/>
              <a:t>. </a:t>
            </a:r>
            <a:endParaRPr lang="" sz="3200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FD3A638-4AE8-9943-88DF-9C53774E9D85}"/>
              </a:ext>
            </a:extLst>
          </p:cNvPr>
          <p:cNvSpPr txBox="1"/>
          <p:nvPr/>
        </p:nvSpPr>
        <p:spPr>
          <a:xfrm rot="10800000" flipV="1">
            <a:off x="9442667" y="39340"/>
            <a:ext cx="266223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1"/>
              <a:t>У Паўночнай Амерыцы пражывае ўсяго 6% сусветнага насельніцтва, але на яго долю прыпадае 34 « «лішняй» біямасы чалавецтва. А ў Азіі, дзе жыве 61% сусветнага насельніцтва – усяго 13%. Калі б ва ўсім свеце сярэдні вага чалавека быў такім жа, як у ЗША, гэта было б раўназначна павелічэнні насельніцтва Зямлі на 1 млрд чалавек. </a:t>
            </a:r>
            <a:endParaRPr lang="" b="1" i="1"/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xmlns="" id="{28CF82B4-596A-6B4B-BFCD-826C9EA03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866" y="416790"/>
            <a:ext cx="2867304" cy="2707410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xmlns="" id="{EFCECDE9-17F5-9040-9F39-DE78EB818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434" y="269153"/>
            <a:ext cx="3301126" cy="495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1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3391AC03-8012-3245-AA82-8B4A2FA0A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38475"/>
            <a:ext cx="4075404" cy="59797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Больш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ўсё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кавы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п’юць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Бразіліі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якая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з’яўляецца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лідарам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вытворчасці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экспарту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кавы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Фінляндыі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(3,4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Швецыі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(3,3)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Нідэрландах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(3,1) </a:t>
            </a:r>
            <a:endParaRPr lang="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601EACB2-63AE-1F4E-8133-1B7403A6A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910" y="38475"/>
            <a:ext cx="2258090" cy="3390526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32E06EEA-00AD-5448-A9F0-6608F514C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216" y="1378280"/>
            <a:ext cx="2617602" cy="3491839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54276A0B-E556-914D-AB22-80FB7F6F6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982" y="2894378"/>
            <a:ext cx="2454218" cy="3681327"/>
          </a:xfrm>
          <a:prstGeom prst="rect">
            <a:avLst/>
          </a:prstGeom>
        </p:spPr>
      </p:pic>
      <p:pic>
        <p:nvPicPr>
          <p:cNvPr id="15" name="Рисунок 15">
            <a:extLst>
              <a:ext uri="{FF2B5EF4-FFF2-40B4-BE49-F238E27FC236}">
                <a16:creationId xmlns:a16="http://schemas.microsoft.com/office/drawing/2014/main" xmlns="" id="{2EAA18A0-EAF9-634C-A644-FB77636DD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075404" y="177057"/>
            <a:ext cx="2149451" cy="3113362"/>
          </a:xfrm>
        </p:spPr>
      </p:pic>
      <p:pic>
        <p:nvPicPr>
          <p:cNvPr id="17" name="Рисунок 17">
            <a:extLst>
              <a:ext uri="{FF2B5EF4-FFF2-40B4-BE49-F238E27FC236}">
                <a16:creationId xmlns:a16="http://schemas.microsoft.com/office/drawing/2014/main" xmlns="" id="{E09A141F-9E5C-C140-9ED1-D8E3BA3AF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2928641"/>
            <a:ext cx="2459004" cy="368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717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527</Words>
  <Application>Microsoft Office PowerPoint</Application>
  <PresentationFormat>Широкоэкранный</PresentationFormat>
  <Paragraphs>20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Times New Roman</vt:lpstr>
      <vt:lpstr>След самолета</vt:lpstr>
      <vt:lpstr>
цікавая статыстыка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
цікавая статыстыка</dc:title>
  <dc:creator>375336804666</dc:creator>
  <cp:lastModifiedBy>User</cp:lastModifiedBy>
  <cp:revision>17</cp:revision>
  <dcterms:created xsi:type="dcterms:W3CDTF">2020-03-14T13:52:27Z</dcterms:created>
  <dcterms:modified xsi:type="dcterms:W3CDTF">2020-03-17T06:24:24Z</dcterms:modified>
</cp:coreProperties>
</file>