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780" r:id="rId3"/>
    <p:sldMasterId id="2147483816" r:id="rId4"/>
  </p:sldMasterIdLst>
  <p:notesMasterIdLst>
    <p:notesMasterId r:id="rId38"/>
  </p:notesMasterIdLst>
  <p:sldIdLst>
    <p:sldId id="283" r:id="rId5"/>
    <p:sldId id="256" r:id="rId6"/>
    <p:sldId id="285" r:id="rId7"/>
    <p:sldId id="258" r:id="rId8"/>
    <p:sldId id="257" r:id="rId9"/>
    <p:sldId id="259" r:id="rId10"/>
    <p:sldId id="266" r:id="rId11"/>
    <p:sldId id="262" r:id="rId12"/>
    <p:sldId id="267" r:id="rId13"/>
    <p:sldId id="269" r:id="rId14"/>
    <p:sldId id="271" r:id="rId15"/>
    <p:sldId id="273" r:id="rId16"/>
    <p:sldId id="275" r:id="rId17"/>
    <p:sldId id="268" r:id="rId18"/>
    <p:sldId id="270" r:id="rId19"/>
    <p:sldId id="272" r:id="rId20"/>
    <p:sldId id="274" r:id="rId21"/>
    <p:sldId id="276" r:id="rId22"/>
    <p:sldId id="284" r:id="rId23"/>
    <p:sldId id="281" r:id="rId24"/>
    <p:sldId id="277" r:id="rId25"/>
    <p:sldId id="278" r:id="rId26"/>
    <p:sldId id="279" r:id="rId27"/>
    <p:sldId id="280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BEA8E-64D8-4D67-AAC9-553F18038AA4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75E74-6433-4231-8DE6-9B26A7144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6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553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918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15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35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5008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083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763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972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4351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43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0732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11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A99FBB-5125-4ECD-921D-15163258B0B6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53C78D-1777-415D-8E3B-92DA3F5FCC0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88640"/>
            <a:ext cx="8359080" cy="3011760"/>
          </a:xfrm>
        </p:spPr>
        <p:txBody>
          <a:bodyPr>
            <a:normAutofit/>
          </a:bodyPr>
          <a:lstStyle/>
          <a:p>
            <a:pPr algn="ctr"/>
            <a:r>
              <a:rPr lang="be-BY" dirty="0" smtClean="0"/>
              <a:t>Віктарына </a:t>
            </a:r>
            <a:r>
              <a:rPr lang="be-BY" dirty="0" smtClean="0"/>
              <a:t>па беларускай мове і беларускай літаратуры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07" y="3217162"/>
            <a:ext cx="3612394" cy="3640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0506" y="1075577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err="1" smtClean="0">
                <a:hlinkClick r:id="rId2" action="ppaction://hlinksldjump"/>
              </a:rPr>
              <a:t>Беларуская</a:t>
            </a:r>
            <a:r>
              <a:rPr lang="ru-RU" sz="8000" dirty="0" smtClean="0">
                <a:hlinkClick r:id="rId2" action="ppaction://hlinksldjump"/>
              </a:rPr>
              <a:t> </a:t>
            </a:r>
            <a:r>
              <a:rPr lang="ru-RU" sz="8000" dirty="0" err="1" smtClean="0">
                <a:hlinkClick r:id="rId2" action="ppaction://hlinksldjump"/>
              </a:rPr>
              <a:t>мова</a:t>
            </a:r>
            <a:endParaRPr lang="ru-RU" sz="80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2564904"/>
            <a:ext cx="8424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err="1" smtClean="0">
                <a:hlinkClick r:id="rId3" action="ppaction://hlinksldjump"/>
              </a:rPr>
              <a:t>Беларуская</a:t>
            </a:r>
            <a:r>
              <a:rPr lang="ru-RU" sz="8000" dirty="0" smtClean="0">
                <a:hlinkClick r:id="rId3" action="ppaction://hlinksldjump"/>
              </a:rPr>
              <a:t> </a:t>
            </a:r>
            <a:r>
              <a:rPr lang="ru-RU" sz="8000" dirty="0" err="1" smtClean="0">
                <a:hlinkClick r:id="rId3" action="ppaction://hlinksldjump"/>
              </a:rPr>
              <a:t>літаратура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784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071538" y="1214422"/>
            <a:ext cx="70723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5400" dirty="0" smtClean="0">
                <a:hlinkClick r:id="rId2" action="ppaction://hlinksldjump"/>
              </a:rPr>
              <a:t>Якую літару трэба  ўставіць?</a:t>
            </a:r>
            <a:endParaRPr lang="ru-RU" sz="5400" dirty="0"/>
          </a:p>
        </p:txBody>
      </p:sp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642910" y="3571876"/>
            <a:ext cx="80010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5400" dirty="0" smtClean="0">
                <a:hlinkClick r:id="rId3" action="ppaction://hlinksldjump"/>
              </a:rPr>
              <a:t>Адкажы на </a:t>
            </a:r>
            <a:r>
              <a:rPr lang="be-BY" sz="6000" dirty="0" smtClean="0">
                <a:hlinkClick r:id="rId3" action="ppaction://hlinksldjump"/>
              </a:rPr>
              <a:t>пытанні</a:t>
            </a:r>
            <a:r>
              <a:rPr lang="be-BY" sz="5400" dirty="0" smtClean="0">
                <a:hlinkClick r:id="rId3" action="ppaction://hlinksldjump"/>
              </a:rPr>
              <a:t> і працягні сказы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5400" dirty="0">
                <a:solidFill>
                  <a:srgbClr val="C00000"/>
                </a:solidFill>
              </a:rPr>
              <a:t> Якую літару трэба  </a:t>
            </a:r>
            <a:r>
              <a:rPr lang="be-BY" sz="5400" dirty="0" smtClean="0">
                <a:solidFill>
                  <a:srgbClr val="C00000"/>
                </a:solidFill>
              </a:rPr>
              <a:t>ўставіць</a:t>
            </a:r>
            <a:r>
              <a:rPr lang="be-BY" sz="5400" dirty="0">
                <a:solidFill>
                  <a:srgbClr val="C00000"/>
                </a:solidFill>
              </a:rPr>
              <a:t>?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233712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000" dirty="0" err="1"/>
              <a:t>З..мля</a:t>
            </a:r>
            <a:r>
              <a:rPr lang="ru-RU" sz="4000" dirty="0"/>
              <a:t>, </a:t>
            </a:r>
            <a:r>
              <a:rPr lang="ru-RU" sz="4000" dirty="0" err="1"/>
              <a:t>гл</a:t>
            </a:r>
            <a:r>
              <a:rPr lang="ru-RU" sz="4000" dirty="0"/>
              <a:t>..</a:t>
            </a:r>
            <a:r>
              <a:rPr lang="ru-RU" sz="4000" dirty="0" err="1" smtClean="0"/>
              <a:t>бокі</a:t>
            </a:r>
            <a:r>
              <a:rPr lang="ru-RU" sz="4000" dirty="0" smtClean="0"/>
              <a:t>, </a:t>
            </a:r>
            <a:r>
              <a:rPr lang="ru-RU" sz="4000" dirty="0"/>
              <a:t>Ра..</a:t>
            </a:r>
            <a:r>
              <a:rPr lang="be-BY" sz="4000" dirty="0"/>
              <a:t>і</a:t>
            </a:r>
            <a:r>
              <a:rPr lang="ru-RU" sz="4000" dirty="0" err="1"/>
              <a:t>ма</a:t>
            </a:r>
            <a:r>
              <a:rPr lang="ru-RU" sz="4000" dirty="0"/>
              <a:t>.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8845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be-BY" dirty="0" smtClean="0">
                <a:solidFill>
                  <a:srgbClr val="C00000"/>
                </a:solidFill>
              </a:rPr>
              <a:t> </a:t>
            </a:r>
            <a:r>
              <a:rPr lang="be-BY" sz="6000" dirty="0" smtClean="0">
                <a:solidFill>
                  <a:srgbClr val="C00000"/>
                </a:solidFill>
              </a:rPr>
              <a:t>Якую літару трэба  ўставіць?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708920"/>
            <a:ext cx="8229600" cy="337383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000" dirty="0"/>
              <a:t>Со..</a:t>
            </a:r>
            <a:r>
              <a:rPr lang="ru-RU" sz="4000" dirty="0" err="1"/>
              <a:t>ца</a:t>
            </a:r>
            <a:r>
              <a:rPr lang="ru-RU" sz="4000" dirty="0"/>
              <a:t>, </a:t>
            </a:r>
            <a:r>
              <a:rPr lang="ru-RU" sz="4000" dirty="0" err="1"/>
              <a:t>жыц</a:t>
            </a:r>
            <a:r>
              <a:rPr lang="ru-RU" sz="4000" dirty="0"/>
              <a:t>..е, ч..</a:t>
            </a:r>
            <a:r>
              <a:rPr lang="ru-RU" sz="4000" dirty="0" err="1"/>
              <a:t>рт</a:t>
            </a:r>
            <a:r>
              <a:rPr lang="ru-RU" sz="4000" dirty="0"/>
              <a:t>.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8925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5400" dirty="0" smtClean="0">
                <a:solidFill>
                  <a:srgbClr val="C00000"/>
                </a:solidFill>
              </a:rPr>
              <a:t> Якую літару трэба  ўставіць?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4000" dirty="0" err="1"/>
              <a:t>Вет</a:t>
            </a:r>
            <a:r>
              <a:rPr lang="ru-RU" sz="4000" dirty="0"/>
              <a:t>..ран, ч..</a:t>
            </a:r>
            <a:r>
              <a:rPr lang="ru-RU" sz="4000" dirty="0" err="1"/>
              <a:t>рвоны</a:t>
            </a:r>
            <a:r>
              <a:rPr lang="ru-RU" sz="4000" dirty="0"/>
              <a:t>, н..</a:t>
            </a:r>
            <a:r>
              <a:rPr lang="ru-RU" sz="4000" dirty="0" err="1" smtClean="0"/>
              <a:t>праўда</a:t>
            </a:r>
            <a:r>
              <a:rPr lang="be-BY" sz="4000" dirty="0"/>
              <a:t>.</a:t>
            </a:r>
            <a:endParaRPr lang="ru-RU" sz="40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04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5400" dirty="0" smtClean="0">
                <a:solidFill>
                  <a:srgbClr val="C00000"/>
                </a:solidFill>
              </a:rPr>
              <a:t>Якую літару трэба  уставіць?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332037"/>
            <a:ext cx="8229600" cy="4525963"/>
          </a:xfrm>
        </p:spPr>
        <p:txBody>
          <a:bodyPr/>
          <a:lstStyle/>
          <a:p>
            <a:pPr marL="0" lvl="0" indent="0" algn="ctr">
              <a:buNone/>
            </a:pPr>
            <a:r>
              <a:rPr lang="be-BY" sz="4000" dirty="0" smtClean="0"/>
              <a:t> </a:t>
            </a:r>
            <a:r>
              <a:rPr lang="be-BY" sz="4000" dirty="0"/>
              <a:t>Лід..</a:t>
            </a:r>
            <a:r>
              <a:rPr lang="be-BY" sz="4000" dirty="0" smtClean="0"/>
              <a:t>р, </a:t>
            </a:r>
            <a:r>
              <a:rPr lang="be-BY" sz="4000" dirty="0"/>
              <a:t>д..рэктар, д..таль.</a:t>
            </a:r>
            <a:endParaRPr lang="ru-RU" sz="40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4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5400" dirty="0" smtClean="0">
                <a:solidFill>
                  <a:srgbClr val="C00000"/>
                </a:solidFill>
              </a:rPr>
              <a:t>Якую літару трэба  ўставіць?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64904"/>
            <a:ext cx="9144000" cy="3517851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be-BY" sz="4000" dirty="0"/>
              <a:t>Аквары..м, па..шоу, ас..альт.</a:t>
            </a:r>
            <a:endParaRPr lang="ru-RU" sz="4000" dirty="0"/>
          </a:p>
          <a:p>
            <a:pPr marL="0" indent="0" algn="ctr">
              <a:buNone/>
            </a:pP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6715140" y="6143644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2" action="ppaction://hlinksldjump"/>
              </a:rPr>
              <a:t>К </a:t>
            </a:r>
            <a:r>
              <a:rPr lang="ru-RU" sz="2400" dirty="0" err="1" smtClean="0">
                <a:hlinkClick r:id="rId2" action="ppaction://hlinksldjump"/>
              </a:rPr>
              <a:t>пачатку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762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>
                <a:solidFill>
                  <a:schemeClr val="bg2">
                    <a:lumMod val="25000"/>
                  </a:schemeClr>
                </a:solidFill>
              </a:rPr>
              <a:t>Адкажы на пытанні і працягні сказы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be-BY" dirty="0"/>
              <a:t>1.Якія </a:t>
            </a:r>
            <a:r>
              <a:rPr lang="be-BY" dirty="0" smtClean="0"/>
              <a:t>назоўнікі </a:t>
            </a:r>
            <a:r>
              <a:rPr lang="be-BY" dirty="0"/>
              <a:t>пішуцца праз злучок?</a:t>
            </a:r>
            <a:endParaRPr lang="ru-RU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72330" y="600076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 smtClean="0">
                <a:hlinkClick r:id="rId2" action="ppaction://hlinksldjump"/>
              </a:rPr>
              <a:t>Адказ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8188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 2.Ні з </a:t>
            </a:r>
            <a:r>
              <a:rPr lang="be-BY" dirty="0" smtClean="0"/>
              <a:t>назоўнікамі </a:t>
            </a:r>
            <a:r>
              <a:rPr lang="be-BY" dirty="0"/>
              <a:t>заусёды пішацца…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404664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e-BY" dirty="0">
                <a:solidFill>
                  <a:schemeClr val="bg2">
                    <a:lumMod val="25000"/>
                  </a:schemeClr>
                </a:solidFill>
              </a:rPr>
              <a:t>Адкажы на пытанні і працягні сказы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768" y="6000768"/>
            <a:ext cx="15488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>
                <a:hlinkClick r:id="rId2" action="ppaction://hlinksldjump"/>
              </a:rPr>
              <a:t>Адказ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8274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>
                <a:solidFill>
                  <a:schemeClr val="bg2">
                    <a:lumMod val="25000"/>
                  </a:schemeClr>
                </a:solidFill>
              </a:rPr>
              <a:t>Адкажы на пытанні і працягні сказы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3.Якая пачатковая форма </a:t>
            </a:r>
            <a:r>
              <a:rPr lang="be-BY" dirty="0" smtClean="0"/>
              <a:t>ў </a:t>
            </a:r>
            <a:r>
              <a:rPr lang="be-BY" dirty="0"/>
              <a:t>прыметніка?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15206" y="5929330"/>
            <a:ext cx="15488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>
                <a:hlinkClick r:id="rId2" action="ppaction://hlinksldjump"/>
              </a:rPr>
              <a:t>Адказ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780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>
                <a:solidFill>
                  <a:schemeClr val="bg2">
                    <a:lumMod val="25000"/>
                  </a:schemeClr>
                </a:solidFill>
              </a:rPr>
              <a:t>Адкажы на пытанні і працягні сказы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4.На якія пытанні адказываюць прыналежныя прыметнікі?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86644" y="5929330"/>
            <a:ext cx="15488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>
                <a:hlinkClick r:id="rId2" action="ppaction://hlinksldjump"/>
              </a:rPr>
              <a:t>Адказ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312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>
                <a:solidFill>
                  <a:schemeClr val="bg2">
                    <a:lumMod val="25000"/>
                  </a:schemeClr>
                </a:solidFill>
              </a:rPr>
              <a:t>Адкажы на пытанні і працягні сказы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5</a:t>
            </a:r>
            <a:r>
              <a:rPr lang="be-BY" dirty="0" smtClean="0"/>
              <a:t>. У </a:t>
            </a:r>
            <a:r>
              <a:rPr lang="be-BY" dirty="0"/>
              <a:t>сказе кароткія формы </a:t>
            </a:r>
            <a:r>
              <a:rPr lang="be-BY" dirty="0" smtClean="0"/>
              <a:t>прыметнікаў </a:t>
            </a:r>
            <a:r>
              <a:rPr lang="be-BY" dirty="0"/>
              <a:t>з′яуляюцца…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86644" y="5929330"/>
            <a:ext cx="15488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>
                <a:hlinkClick r:id="rId2" action="ppaction://hlinksldjump"/>
              </a:rPr>
              <a:t>Адказ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1529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Адказ: праз злучок пішуцца:</a:t>
            </a:r>
            <a:endParaRPr lang="ru-RU" dirty="0"/>
          </a:p>
          <a:p>
            <a:pPr lvl="0">
              <a:buNone/>
            </a:pPr>
            <a:r>
              <a:rPr lang="be-BY" dirty="0" smtClean="0"/>
              <a:t>Назоўнікі</a:t>
            </a:r>
            <a:r>
              <a:rPr lang="be-BY" dirty="0"/>
              <a:t>, утвораныя ад двух самастойных </a:t>
            </a:r>
            <a:r>
              <a:rPr lang="be-BY" dirty="0" smtClean="0"/>
              <a:t>слоў без злучальнай </a:t>
            </a:r>
            <a:r>
              <a:rPr lang="be-BY" dirty="0"/>
              <a:t>галоснай</a:t>
            </a:r>
            <a:endParaRPr lang="ru-RU" dirty="0"/>
          </a:p>
          <a:p>
            <a:pPr lvl="0">
              <a:buNone/>
            </a:pPr>
            <a:r>
              <a:rPr lang="be-BY" dirty="0"/>
              <a:t>Складаныя прозвішчы і геаграфічныя назвы</a:t>
            </a:r>
            <a:endParaRPr lang="ru-RU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388" y="5715016"/>
            <a:ext cx="24288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 smtClean="0">
                <a:solidFill>
                  <a:srgbClr val="FFFF00"/>
                </a:solidFill>
                <a:hlinkClick r:id="rId2" action="ppaction://hlinksldjump"/>
              </a:rPr>
              <a:t>Наступнае пытанне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00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Адказ: асобна.	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43702" y="5715016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be-BY" sz="2800" dirty="0" smtClean="0">
                <a:solidFill>
                  <a:prstClr val="black"/>
                </a:solidFill>
                <a:hlinkClick r:id="rId2" action="ppaction://hlinksldjump"/>
              </a:rPr>
              <a:t>Наступнае пытанне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5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Адказ: м. р., адз. л., Н. с. .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86578" y="5715016"/>
            <a:ext cx="214674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61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Адказ: Чый? Чыя? Чыё? Чые? 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6786578" y="5715016"/>
            <a:ext cx="214674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336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/>
              <a:t>Адказ: выказнікам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29454" y="6000768"/>
            <a:ext cx="1875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К пачатку</a:t>
            </a:r>
            <a:endParaRPr lang="be-BY" sz="2800" dirty="0" smtClean="0"/>
          </a:p>
        </p:txBody>
      </p:sp>
    </p:spTree>
    <p:extLst>
      <p:ext uri="{BB962C8B-B14F-4D97-AF65-F5344CB8AC3E}">
        <p14:creationId xmlns:p14="http://schemas.microsoft.com/office/powerpoint/2010/main" val="8567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1071538" y="1428736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5400" dirty="0" smtClean="0">
                <a:hlinkClick r:id="rId3" action="ppaction://hlinksldjump"/>
              </a:rPr>
              <a:t>Вядомыя людзі                  </a:t>
            </a:r>
            <a:endParaRPr lang="ru-RU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:\ec08832b-346d-4614-abef-dec2e2ef1622_mw1024_mh1024_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071678"/>
            <a:ext cx="5715000" cy="38195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58082" y="6072206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089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H:\загружен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14488"/>
            <a:ext cx="3645593" cy="478019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72396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25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H:\загружено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6961741" cy="443470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72396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94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H:\загружено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90373"/>
            <a:ext cx="4586314" cy="52676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00958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650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H:\загружено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857364"/>
            <a:ext cx="3071828" cy="453947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72396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1013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H:\загружено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857364"/>
            <a:ext cx="3894483" cy="43537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72396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Хто намаляваны на малюнку?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H:\загружено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3216456" cy="45680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00958" y="6072206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3200" dirty="0" smtClean="0">
                <a:hlinkClick r:id="rId3" action="ppaction://hlinksldjump"/>
              </a:rPr>
              <a:t>Адказ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1972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err="1" smtClean="0"/>
              <a:t>Францыск</a:t>
            </a:r>
            <a:r>
              <a:rPr lang="ru-RU" sz="3200" dirty="0" smtClean="0"/>
              <a:t> </a:t>
            </a:r>
            <a:r>
              <a:rPr lang="ru-RU" sz="3200" dirty="0" err="1" smtClean="0"/>
              <a:t>Скарына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43702" y="571501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 </a:t>
            </a:r>
            <a:r>
              <a:rPr lang="be-BY" sz="3200" dirty="0" smtClean="0"/>
              <a:t>Еўфрасіння Полацкая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43702" y="571501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26257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УСЯСЛАЎ ЧАРАДЗЕЙ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0" y="564357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686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e-BY" sz="3200" dirty="0" smtClean="0"/>
              <a:t>Максім Багдановіч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0" y="571501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291147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e-BY" sz="3200" dirty="0" smtClean="0"/>
              <a:t>Янка Купала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00826" y="571501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e-BY" sz="3200" dirty="0" smtClean="0"/>
              <a:t>Якуб Колас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0" y="564357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Наступнае</a:t>
            </a:r>
          </a:p>
          <a:p>
            <a:r>
              <a:rPr lang="be-BY" sz="2800" dirty="0" smtClean="0">
                <a:hlinkClick r:id="rId2" action="ppaction://hlinksldjump"/>
              </a:rPr>
              <a:t>пытанне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Адказ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1972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УЛАДЗІМІР КАРАТКЕВІЧ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00892" y="6143644"/>
            <a:ext cx="1875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2800" dirty="0" smtClean="0">
                <a:hlinkClick r:id="rId2" action="ppaction://hlinksldjump"/>
              </a:rPr>
              <a:t>К пачатку</a:t>
            </a:r>
            <a:endParaRPr lang="be-BY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330</Words>
  <Application>Microsoft Office PowerPoint</Application>
  <PresentationFormat>Экран (4:3)</PresentationFormat>
  <Paragraphs>93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3" baseType="lpstr">
      <vt:lpstr>Arial</vt:lpstr>
      <vt:lpstr>Book Antiqua</vt:lpstr>
      <vt:lpstr>Calibri</vt:lpstr>
      <vt:lpstr>Century Gothic</vt:lpstr>
      <vt:lpstr>Constantia</vt:lpstr>
      <vt:lpstr>Wingdings 2</vt:lpstr>
      <vt:lpstr>Аптека</vt:lpstr>
      <vt:lpstr>1_Аптека</vt:lpstr>
      <vt:lpstr>Тема Office</vt:lpstr>
      <vt:lpstr>Поток</vt:lpstr>
      <vt:lpstr>Віктарына па беларускай мове і беларускай літаратуры</vt:lpstr>
      <vt:lpstr> </vt:lpstr>
      <vt:lpstr>Презентация PowerPoint</vt:lpstr>
      <vt:lpstr> Якую літару трэба  ўставіць?</vt:lpstr>
      <vt:lpstr> Якую літару трэба  ўставіць?</vt:lpstr>
      <vt:lpstr> Якую літару трэба  ўставіць?</vt:lpstr>
      <vt:lpstr>Якую літару трэба  уставіць?</vt:lpstr>
      <vt:lpstr>Якую літару трэба  ўставіць?</vt:lpstr>
      <vt:lpstr>Адкажы на пытанні і працягні сказы </vt:lpstr>
      <vt:lpstr>Презентация PowerPoint</vt:lpstr>
      <vt:lpstr>Адкажы на пытанні і працягні сказы </vt:lpstr>
      <vt:lpstr>Адкажы на пытанні і працягні сказы </vt:lpstr>
      <vt:lpstr>Адкажы на пытанні і працягні сказы </vt:lpstr>
      <vt:lpstr>Адказ</vt:lpstr>
      <vt:lpstr>Адказ</vt:lpstr>
      <vt:lpstr>Адказ</vt:lpstr>
      <vt:lpstr>Адказ</vt:lpstr>
      <vt:lpstr>Адказ</vt:lpstr>
      <vt:lpstr>Презентация PowerPoint</vt:lpstr>
      <vt:lpstr>Хто намаляваны на малюнку?  </vt:lpstr>
      <vt:lpstr>Хто намаляваны на малюнку?  </vt:lpstr>
      <vt:lpstr>Хто намаляваны на малюнку?  </vt:lpstr>
      <vt:lpstr>Хто намаляваны на малюнку?  </vt:lpstr>
      <vt:lpstr>Хто намаляваны на малюнку?  </vt:lpstr>
      <vt:lpstr>Хто намаляваны на малюнку?  </vt:lpstr>
      <vt:lpstr>Хто намаляваны на малюнку?  </vt:lpstr>
      <vt:lpstr>Адказ</vt:lpstr>
      <vt:lpstr>Адказ</vt:lpstr>
      <vt:lpstr>Адказ</vt:lpstr>
      <vt:lpstr>Адказ</vt:lpstr>
      <vt:lpstr>Адказ</vt:lpstr>
      <vt:lpstr>Адказ</vt:lpstr>
      <vt:lpstr>Адказ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13-1</dc:creator>
  <cp:lastModifiedBy>User</cp:lastModifiedBy>
  <cp:revision>26</cp:revision>
  <dcterms:created xsi:type="dcterms:W3CDTF">2020-02-25T13:06:15Z</dcterms:created>
  <dcterms:modified xsi:type="dcterms:W3CDTF">2020-04-08T09:49:15Z</dcterms:modified>
</cp:coreProperties>
</file>