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73" r:id="rId13"/>
    <p:sldId id="272" r:id="rId14"/>
    <p:sldId id="266" r:id="rId15"/>
    <p:sldId id="268" r:id="rId16"/>
    <p:sldId id="267" r:id="rId17"/>
    <p:sldId id="269" r:id="rId18"/>
    <p:sldId id="270" r:id="rId19"/>
    <p:sldId id="271" r:id="rId20"/>
    <p:sldId id="274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DB95D-F576-4148-A6F6-140C10604339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2B3AA-B343-497D-8B8E-8C13387A1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14422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ВІКТАРЫНА</a:t>
            </a:r>
          </a:p>
          <a:p>
            <a:pPr algn="ctr"/>
            <a:r>
              <a:rPr lang="be-BY" sz="44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“БЕЛАРУСКАЯ ЛІТАРАТУРА</a:t>
            </a:r>
          </a:p>
          <a:p>
            <a:pPr algn="ctr"/>
            <a:r>
              <a:rPr lang="be-BY" sz="44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6 КЛАС”</a:t>
            </a:r>
            <a:endParaRPr lang="ru-RU" sz="4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Хто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аўтар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>
                <a:solidFill>
                  <a:srgbClr val="FF0000"/>
                </a:solidFill>
              </a:rPr>
              <a:t>твора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«АД РОДУ –ДА НАРОДУ</a:t>
            </a:r>
            <a:r>
              <a:rPr lang="ru-RU" dirty="0" smtClean="0">
                <a:solidFill>
                  <a:srgbClr val="FF0000"/>
                </a:solidFill>
              </a:rPr>
              <a:t>»?</a:t>
            </a:r>
            <a:endParaRPr lang="ru-RU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dirty="0" err="1" smtClean="0"/>
              <a:t>Уладзімір</a:t>
            </a:r>
            <a:r>
              <a:rPr lang="ru-RU" sz="3200" b="0" dirty="0" smtClean="0"/>
              <a:t>  </a:t>
            </a:r>
            <a:r>
              <a:rPr lang="ru-RU" sz="3200" b="0" dirty="0" err="1"/>
              <a:t>Ліпскі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2500305"/>
            <a:ext cx="4040188" cy="362585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0" dirty="0"/>
              <a:t>УЛАДЗІМІР КАРАТКЕВІЧ</a:t>
            </a:r>
            <a:endParaRPr lang="ru-RU" sz="28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Рисунок 8" descr="https://www.sb.by/upload/iblock/8b8/8b87f65783497ac81d6c710f21866af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85992"/>
            <a:ext cx="428628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s16.stc.all.kpcdn.net/share/i/4/1554408/wx10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85992"/>
            <a:ext cx="400052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85984" y="4643446"/>
            <a:ext cx="5486400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</a:t>
            </a:r>
            <a:r>
              <a:rPr lang="ru-RU" sz="3200" b="0" dirty="0">
                <a:solidFill>
                  <a:srgbClr val="C00000"/>
                </a:solidFill>
              </a:rPr>
              <a:t>УЛАДЗІМІР ЛІПСКІ</a:t>
            </a:r>
            <a:r>
              <a:rPr lang="ru-RU" sz="3200" dirty="0" smtClean="0">
                <a:solidFill>
                  <a:srgbClr val="C00000"/>
                </a:solidFill>
              </a:rPr>
              <a:t>      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1785918" y="642918"/>
            <a:ext cx="5486400" cy="3929090"/>
          </a:xfrm>
        </p:spPr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785918" y="5072074"/>
            <a:ext cx="5486400" cy="1214446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err="1" smtClean="0"/>
              <a:t>Уладзімір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Ліпскі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лаўрэат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Дзяржаўнай</a:t>
            </a:r>
            <a:r>
              <a:rPr lang="ru-RU" sz="1800" b="1" dirty="0" smtClean="0"/>
              <a:t>  </a:t>
            </a:r>
            <a:r>
              <a:rPr lang="ru-RU" sz="1800" b="1" dirty="0" err="1" smtClean="0"/>
              <a:t>прэміі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Беларусі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старшыня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праўлення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Беларускага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дзіцячага</a:t>
            </a:r>
            <a:r>
              <a:rPr lang="ru-RU" sz="1800" b="1" dirty="0" smtClean="0"/>
              <a:t> фонду, член </a:t>
            </a:r>
            <a:r>
              <a:rPr lang="ru-RU" sz="1800" b="1" dirty="0" err="1" smtClean="0"/>
              <a:t>Нацыянальнай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камісіі</a:t>
            </a:r>
            <a:r>
              <a:rPr lang="ru-RU" sz="1800" b="1" dirty="0" smtClean="0"/>
              <a:t> па правах </a:t>
            </a:r>
            <a:r>
              <a:rPr lang="ru-RU" sz="1800" b="1" dirty="0" err="1" smtClean="0"/>
              <a:t>дзіцяці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узнагароджаны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ордэнам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Францыска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Скарыны</a:t>
            </a:r>
            <a:r>
              <a:rPr lang="ru-RU" sz="1800" b="1" dirty="0"/>
              <a:t>.</a:t>
            </a:r>
          </a:p>
        </p:txBody>
      </p:sp>
      <p:pic>
        <p:nvPicPr>
          <p:cNvPr id="10" name="Рисунок 9" descr="https://i.ytimg.com/vi/MIMEiWmLdos/maxresdefaul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85728"/>
            <a:ext cx="571504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357166"/>
            <a:ext cx="8786842" cy="142876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Аб </a:t>
            </a:r>
            <a:r>
              <a:rPr lang="ru-RU" sz="2800" dirty="0" err="1">
                <a:solidFill>
                  <a:srgbClr val="FF0000"/>
                </a:solidFill>
              </a:rPr>
              <a:t>якім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герою </a:t>
            </a:r>
            <a:r>
              <a:rPr lang="ru-RU" sz="2800" dirty="0" err="1">
                <a:solidFill>
                  <a:srgbClr val="FF0000"/>
                </a:solidFill>
              </a:rPr>
              <a:t>ідзе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гаворка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ў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творы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"</a:t>
            </a:r>
            <a:r>
              <a:rPr lang="ru-RU" sz="2800" dirty="0" err="1">
                <a:solidFill>
                  <a:srgbClr val="FF0000"/>
                </a:solidFill>
              </a:rPr>
              <a:t>Лебядзіны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скіт</a:t>
            </a:r>
            <a:r>
              <a:rPr lang="en-US" sz="2800" dirty="0" smtClean="0">
                <a:solidFill>
                  <a:srgbClr val="FF0000"/>
                </a:solidFill>
              </a:rPr>
              <a:t>"?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000" dirty="0" smtClean="0">
                <a:solidFill>
                  <a:srgbClr val="FF0000"/>
                </a:solidFill>
              </a:rPr>
              <a:t>ХАЦЕЎ </a:t>
            </a:r>
            <a:r>
              <a:rPr lang="ru-RU" sz="2000" dirty="0">
                <a:solidFill>
                  <a:srgbClr val="FF0000"/>
                </a:solidFill>
              </a:rPr>
              <a:t>ДАПАМАГАЦЬ </a:t>
            </a:r>
            <a:r>
              <a:rPr lang="ru-RU" sz="2000" dirty="0" smtClean="0">
                <a:solidFill>
                  <a:srgbClr val="FF0000"/>
                </a:solidFill>
              </a:rPr>
              <a:t>ЛЮДЗЯМ, </a:t>
            </a:r>
            <a:r>
              <a:rPr lang="ru-RU" sz="2000" dirty="0">
                <a:solidFill>
                  <a:srgbClr val="FF0000"/>
                </a:solidFill>
              </a:rPr>
              <a:t>КАБ ЛЮДЗІ БЫЛІ НЕЗАЛЕЖНЫЯ, ГАТОВЫ АХВЯРАВАЦЬ СВАІМ ЖЫЦЦЁМ!»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785786" y="2071678"/>
            <a:ext cx="3786214" cy="405448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Хан БАТУ</a:t>
            </a:r>
          </a:p>
          <a:p>
            <a:pPr>
              <a:buNone/>
            </a:pPr>
            <a:endParaRPr lang="ru-RU" sz="2000" b="1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2071678"/>
            <a:ext cx="3924328" cy="405448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ЮСУФ</a:t>
            </a:r>
            <a:r>
              <a:rPr lang="en-US" sz="2000" b="1" dirty="0" err="1" smtClean="0"/>
              <a:t>i</a:t>
            </a:r>
            <a:endParaRPr lang="ru-RU" sz="2000" b="1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8" name="Рисунок 7" descr="https://i.pinimg.com/originals/46/1b/85/461b85c149653630e964cf011870642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714620"/>
            <a:ext cx="310533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.ytimg.com/vi/bXxEgcmCmSg/hq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714620"/>
            <a:ext cx="407196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495296" y="652442"/>
            <a:ext cx="8801104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357694"/>
            <a:ext cx="5486400" cy="50006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     </a:t>
            </a:r>
            <a:r>
              <a:rPr lang="ru-RU" dirty="0" smtClean="0">
                <a:solidFill>
                  <a:srgbClr val="FF0000"/>
                </a:solidFill>
              </a:rPr>
              <a:t>ЮСУФ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14480" y="5000635"/>
            <a:ext cx="5986466" cy="1571637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 </a:t>
            </a:r>
            <a:r>
              <a:rPr lang="ru-RU" sz="2000" dirty="0"/>
              <a:t>- Добра! Але я не </a:t>
            </a:r>
            <a:r>
              <a:rPr lang="ru-RU" sz="2000" dirty="0" err="1"/>
              <a:t>гандляр</a:t>
            </a:r>
            <a:r>
              <a:rPr lang="ru-RU" sz="2000" dirty="0"/>
              <a:t> на </a:t>
            </a:r>
            <a:r>
              <a:rPr lang="ru-RU" sz="2000" dirty="0" err="1"/>
              <a:t>самаркандскім</a:t>
            </a:r>
            <a:r>
              <a:rPr lang="ru-RU" sz="2000" dirty="0"/>
              <a:t> базары </a:t>
            </a:r>
            <a:r>
              <a:rPr lang="ru-RU" sz="2000" dirty="0" err="1"/>
              <a:t>і</a:t>
            </a:r>
            <a:r>
              <a:rPr lang="ru-RU" sz="2000" dirty="0"/>
              <a:t> слова Маё </a:t>
            </a:r>
            <a:r>
              <a:rPr lang="ru-RU" sz="2000" dirty="0" err="1"/>
              <a:t>будзе</a:t>
            </a:r>
            <a:r>
              <a:rPr lang="ru-RU" sz="2000" dirty="0"/>
              <a:t> </a:t>
            </a:r>
            <a:r>
              <a:rPr lang="ru-RU" sz="2000" dirty="0" err="1"/>
              <a:t>апошнім</a:t>
            </a:r>
            <a:r>
              <a:rPr lang="ru-RU" sz="2000" dirty="0"/>
              <a:t> словам. </a:t>
            </a:r>
            <a:r>
              <a:rPr lang="ru-RU" sz="2000" dirty="0" err="1"/>
              <a:t>Хочаш</a:t>
            </a:r>
            <a:r>
              <a:rPr lang="ru-RU" sz="2000" dirty="0"/>
              <a:t>, я дам </a:t>
            </a:r>
            <a:r>
              <a:rPr lang="ru-RU" sz="2000" dirty="0" err="1"/>
              <a:t>жыццё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волю </a:t>
            </a:r>
            <a:r>
              <a:rPr lang="ru-RU" sz="2000" dirty="0" err="1"/>
              <a:t>столькім</a:t>
            </a:r>
            <a:r>
              <a:rPr lang="ru-RU" sz="2000" dirty="0"/>
              <a:t> </a:t>
            </a:r>
            <a:r>
              <a:rPr lang="ru-RU" sz="2000" dirty="0" err="1"/>
              <a:t>тваім</a:t>
            </a:r>
            <a:r>
              <a:rPr lang="ru-RU" sz="2000" dirty="0"/>
              <a:t> землякам, </a:t>
            </a:r>
            <a:r>
              <a:rPr lang="ru-RU" sz="2000" dirty="0" err="1"/>
              <a:t>колькі</a:t>
            </a:r>
            <a:r>
              <a:rPr lang="ru-RU" sz="2000" dirty="0"/>
              <a:t> </a:t>
            </a:r>
            <a:r>
              <a:rPr lang="ru-RU" sz="2000" dirty="0" err="1"/>
              <a:t>іх</a:t>
            </a:r>
            <a:r>
              <a:rPr lang="ru-RU" sz="2000" dirty="0"/>
              <a:t> </a:t>
            </a:r>
            <a:r>
              <a:rPr lang="ru-RU" sz="2000" dirty="0" err="1"/>
              <a:t>памесціцца</a:t>
            </a:r>
            <a:r>
              <a:rPr lang="ru-RU" sz="2000" dirty="0"/>
              <a:t> </a:t>
            </a:r>
            <a:r>
              <a:rPr lang="ru-RU" sz="2000" dirty="0" err="1"/>
              <a:t>ў</a:t>
            </a:r>
            <a:r>
              <a:rPr lang="ru-RU" sz="2000" dirty="0"/>
              <a:t> </a:t>
            </a:r>
            <a:r>
              <a:rPr lang="ru-RU" sz="2000" dirty="0" err="1"/>
              <a:t>гэты</a:t>
            </a:r>
            <a:r>
              <a:rPr lang="ru-RU" sz="2000" dirty="0"/>
              <a:t> твой "</a:t>
            </a:r>
            <a:r>
              <a:rPr lang="ru-RU" sz="2000" dirty="0" err="1"/>
              <a:t>скіт</a:t>
            </a:r>
            <a:r>
              <a:rPr lang="ru-RU" sz="2000" dirty="0"/>
              <a:t>". </a:t>
            </a:r>
            <a:r>
              <a:rPr lang="ru-RU" sz="2000" dirty="0" err="1"/>
              <a:t>Гэта</a:t>
            </a:r>
            <a:r>
              <a:rPr lang="ru-RU" sz="2000" dirty="0"/>
              <a:t> </a:t>
            </a:r>
            <a:r>
              <a:rPr lang="ru-RU" sz="2000" dirty="0" err="1"/>
              <a:t>апошняе</a:t>
            </a:r>
            <a:r>
              <a:rPr lang="ru-RU" sz="2000" dirty="0"/>
              <a:t> слова. ...У </a:t>
            </a:r>
            <a:r>
              <a:rPr lang="ru-RU" sz="2000" dirty="0" err="1"/>
              <a:t>скіт</a:t>
            </a:r>
            <a:r>
              <a:rPr lang="ru-RU" sz="2000" dirty="0"/>
              <a:t> без </a:t>
            </a:r>
            <a:r>
              <a:rPr lang="ru-RU" sz="2000" dirty="0" err="1"/>
              <a:t>бабінца</a:t>
            </a:r>
            <a:endParaRPr lang="ru-RU" sz="2000" dirty="0"/>
          </a:p>
        </p:txBody>
      </p:sp>
      <p:pic>
        <p:nvPicPr>
          <p:cNvPr id="5" name="Рисунок 4" descr="https://i.ytimg.com/vi/bXxEgcmCmSg/hqdefault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612775"/>
            <a:ext cx="5072098" cy="374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14348" y="0"/>
            <a:ext cx="3071834" cy="1857364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>
                <a:solidFill>
                  <a:srgbClr val="FF0000"/>
                </a:solidFill>
              </a:rPr>
              <a:t>З </a:t>
            </a:r>
            <a:r>
              <a:rPr lang="ru-RU" sz="2400" b="0" dirty="0">
                <a:solidFill>
                  <a:srgbClr val="FF0000"/>
                </a:solidFill>
              </a:rPr>
              <a:t>ЯКОГА ВЕРША ЎЗЯТЫ ГЭТЫЯ РАДКІ ?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285720" y="1285860"/>
            <a:ext cx="3929090" cy="492922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dirty="0"/>
              <a:t>А </a:t>
            </a:r>
            <a:r>
              <a:rPr lang="ru-RU" sz="4000" dirty="0" smtClean="0"/>
              <a:t> </a:t>
            </a:r>
            <a:r>
              <a:rPr lang="ru-RU" sz="4000" dirty="0" err="1" smtClean="0"/>
              <a:t>вясна</a:t>
            </a:r>
            <a:r>
              <a:rPr lang="ru-RU" sz="4000" dirty="0" smtClean="0"/>
              <a:t>  </a:t>
            </a:r>
            <a:r>
              <a:rPr lang="ru-RU" sz="4000" dirty="0" err="1" smtClean="0"/>
              <a:t>даганяла</a:t>
            </a:r>
            <a:r>
              <a:rPr lang="ru-RU" sz="4000" dirty="0" smtClean="0"/>
              <a:t>  </a:t>
            </a:r>
            <a:r>
              <a:rPr lang="ru-RU" sz="4000" dirty="0" err="1" smtClean="0"/>
              <a:t>зіму</a:t>
            </a:r>
            <a:r>
              <a:rPr lang="ru-RU" sz="4000" dirty="0" smtClean="0"/>
              <a:t>;</a:t>
            </a:r>
            <a:endParaRPr lang="ru-RU" sz="4000" dirty="0"/>
          </a:p>
          <a:p>
            <a:pPr algn="ctr"/>
            <a:r>
              <a:rPr lang="ru-RU" sz="4000" dirty="0" smtClean="0"/>
              <a:t>Заяц  </a:t>
            </a:r>
            <a:r>
              <a:rPr lang="ru-RU" sz="4000" dirty="0" err="1" smtClean="0"/>
              <a:t>скочыў</a:t>
            </a:r>
            <a:r>
              <a:rPr lang="ru-RU" sz="4000" dirty="0" smtClean="0"/>
              <a:t>   </a:t>
            </a:r>
            <a:r>
              <a:rPr lang="ru-RU" sz="4000" dirty="0"/>
              <a:t>у лужу </a:t>
            </a:r>
            <a:r>
              <a:rPr lang="ru-RU" sz="4000" dirty="0" smtClean="0"/>
              <a:t> </a:t>
            </a:r>
            <a:r>
              <a:rPr lang="ru-RU" sz="4000" dirty="0" err="1" smtClean="0"/>
              <a:t>блакіту</a:t>
            </a:r>
            <a:r>
              <a:rPr lang="ru-RU" sz="4000" dirty="0" smtClean="0"/>
              <a:t>,</a:t>
            </a:r>
            <a:endParaRPr lang="ru-RU" sz="4000" dirty="0"/>
          </a:p>
          <a:p>
            <a:pPr algn="ctr"/>
            <a:r>
              <a:rPr lang="ru-RU" sz="4000" dirty="0" err="1" smtClean="0"/>
              <a:t>Бо</a:t>
            </a:r>
            <a:r>
              <a:rPr lang="ru-RU" sz="4000" dirty="0" smtClean="0"/>
              <a:t>  </a:t>
            </a:r>
            <a:r>
              <a:rPr lang="ru-RU" sz="4000" dirty="0"/>
              <a:t>на хвост </a:t>
            </a:r>
            <a:r>
              <a:rPr lang="ru-RU" sz="4000" dirty="0" err="1"/>
              <a:t>наступіла</a:t>
            </a:r>
            <a:r>
              <a:rPr lang="ru-RU" sz="4000" dirty="0"/>
              <a:t> </a:t>
            </a:r>
            <a:r>
              <a:rPr lang="ru-RU" sz="4000" dirty="0" smtClean="0"/>
              <a:t> яму</a:t>
            </a:r>
            <a:r>
              <a:rPr lang="ru-RU" sz="4000" dirty="0"/>
              <a:t>,</a:t>
            </a:r>
          </a:p>
          <a:p>
            <a:pPr algn="ctr"/>
            <a:r>
              <a:rPr lang="en-US" sz="4000" dirty="0"/>
              <a:t>I </a:t>
            </a:r>
            <a:r>
              <a:rPr lang="ru-RU" sz="4000" dirty="0" smtClean="0"/>
              <a:t> </a:t>
            </a:r>
            <a:r>
              <a:rPr lang="ru-RU" sz="4000" dirty="0" err="1" smtClean="0"/>
              <a:t>пралескі</a:t>
            </a:r>
            <a:r>
              <a:rPr lang="ru-RU" sz="4000" dirty="0" smtClean="0"/>
              <a:t> </a:t>
            </a:r>
            <a:r>
              <a:rPr lang="ru-RU" sz="4000" dirty="0" err="1" smtClean="0"/>
              <a:t>распырскаў</a:t>
            </a:r>
            <a:r>
              <a:rPr lang="ru-RU" sz="4000" dirty="0" smtClean="0"/>
              <a:t>, </a:t>
            </a:r>
            <a:r>
              <a:rPr lang="ru-RU" sz="4000" dirty="0" err="1" smtClean="0"/>
              <a:t>раскідаў</a:t>
            </a:r>
            <a:r>
              <a:rPr lang="ru-RU" sz="4000" dirty="0" smtClean="0"/>
              <a:t> .</a:t>
            </a:r>
            <a:endParaRPr lang="ru-RU" sz="4000" dirty="0"/>
          </a:p>
          <a:p>
            <a:pPr algn="just"/>
            <a:endParaRPr lang="ru-RU" sz="1800" b="1" dirty="0" smtClean="0"/>
          </a:p>
        </p:txBody>
      </p:sp>
      <p:pic>
        <p:nvPicPr>
          <p:cNvPr id="10" name="Содержимое 9" descr="https://i.ytimg.com/vi/UpOOdyTP9pc/hqdefaul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14488"/>
            <a:ext cx="35719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«УЦЯКАЛА ЗІМА АД ВЯСНЫ»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РЫГОР БАРАДУЛІН</a:t>
            </a:r>
          </a:p>
          <a:p>
            <a:pPr algn="ctr"/>
            <a:endParaRPr lang="ru-RU" sz="3600" dirty="0"/>
          </a:p>
        </p:txBody>
      </p:sp>
      <p:pic>
        <p:nvPicPr>
          <p:cNvPr id="5" name="Рисунок 4" descr="https://i.sunhome.ru/poetry/185/po-vesne-v2.orig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762" r="762"/>
          <a:stretch>
            <a:fillRect/>
          </a:stretch>
        </p:blipFill>
        <p:spPr bwMode="auto">
          <a:xfrm>
            <a:off x="1714480" y="642918"/>
            <a:ext cx="4929222" cy="368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ВЫЗНАЧЦЕ ЯКОГА ГЕРОЯ </a:t>
            </a:r>
            <a:r>
              <a:rPr lang="ru-RU" dirty="0" smtClean="0">
                <a:solidFill>
                  <a:srgbClr val="FF0000"/>
                </a:solidFill>
              </a:rPr>
              <a:t>СЛОВЫ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Ў ТВОРЫ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 smtClean="0">
                <a:solidFill>
                  <a:srgbClr val="FF0000"/>
                </a:solidFill>
              </a:rPr>
              <a:t>СЯБРЫ</a:t>
            </a:r>
            <a:r>
              <a:rPr lang="ru-RU" dirty="0" smtClean="0">
                <a:solidFill>
                  <a:srgbClr val="FF0000"/>
                </a:solidFill>
              </a:rPr>
              <a:t>»?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4040188" cy="1285884"/>
          </a:xfrm>
        </p:spPr>
        <p:txBody>
          <a:bodyPr>
            <a:noAutofit/>
          </a:bodyPr>
          <a:lstStyle/>
          <a:p>
            <a:pPr algn="ctr"/>
            <a:endParaRPr lang="ru-RU" sz="5400" dirty="0" smtClean="0"/>
          </a:p>
          <a:p>
            <a:pPr algn="ctr"/>
            <a:endParaRPr lang="ru-RU" sz="5400" dirty="0"/>
          </a:p>
          <a:p>
            <a:pPr algn="ctr"/>
            <a:endParaRPr lang="ru-RU" sz="5400" dirty="0" smtClean="0"/>
          </a:p>
          <a:p>
            <a:pPr algn="ctr"/>
            <a:r>
              <a:rPr lang="ru-RU" sz="5400" dirty="0" smtClean="0"/>
              <a:t>№-1</a:t>
            </a:r>
            <a:endParaRPr lang="ru-RU" sz="54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- ЗА </a:t>
            </a:r>
            <a:r>
              <a:rPr lang="ru-RU" dirty="0"/>
              <a:t>ШТО ЛУПЦОЎКУ</a:t>
            </a:r>
            <a:r>
              <a:rPr lang="ru-RU" dirty="0" smtClean="0"/>
              <a:t>?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- НУ, ГЭТА ТЫ ЎЖО ЗУСІМ </a:t>
            </a:r>
            <a:r>
              <a:rPr lang="ru-RU" dirty="0" smtClean="0"/>
              <a:t>ДАРЭМНА ЗРАБІЎ…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- ВОСЬ ДУРАНЬ !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3438" y="1357298"/>
            <a:ext cx="4041775" cy="92551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№-2</a:t>
            </a:r>
            <a:endParaRPr lang="ru-RU" sz="5400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- ЗА </a:t>
            </a:r>
            <a:r>
              <a:rPr lang="ru-RU" dirty="0"/>
              <a:t>ШТО, ЗА ШТО ... ВАРТА БЫЛО, ТАК І ДАЎ... А КЛАСНАМУ Я САМ УСЁ РАСКАЗАЎ... УСЁ , ЯК БЫЛО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- НЕ </a:t>
            </a:r>
            <a:r>
              <a:rPr lang="ru-RU" dirty="0" smtClean="0"/>
              <a:t>ДАРЭМНА  </a:t>
            </a:r>
            <a:r>
              <a:rPr lang="ru-RU" dirty="0"/>
              <a:t>! Я ТАДЫ ЗУСІМ ХАЦЕЎ, КАБ МЯНЕ СА ШКОЛЫ ВЫКЛЮЧЫЛІ. 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- ДУРАНЬ</a:t>
            </a:r>
            <a:r>
              <a:rPr lang="ru-RU" dirty="0"/>
              <a:t>, ДЫ НЕ ТОЕ ... НУ ШТО, ПАЧНЕМ З ГЕАМЕТРЫІ?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4071942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№-1-ЛЁНЯ     №-2-ГРЫША</a:t>
            </a:r>
            <a:r>
              <a:rPr lang="ru-RU" sz="6000" dirty="0" smtClean="0"/>
              <a:t>                </a:t>
            </a:r>
            <a:endParaRPr lang="ru-RU" sz="6000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4857760"/>
            <a:ext cx="6400800" cy="1857388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Дружба — </a:t>
            </a:r>
            <a:r>
              <a:rPr lang="ru-RU" dirty="0" err="1" smtClean="0">
                <a:solidFill>
                  <a:srgbClr val="FF0000"/>
                </a:solidFill>
              </a:rPr>
              <a:t>бескарыслівыя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>
                <a:solidFill>
                  <a:srgbClr val="FF0000"/>
                </a:solidFill>
              </a:rPr>
              <a:t>асабістыя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ўзаемаадносіны</a:t>
            </a:r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ru-RU" dirty="0" err="1">
                <a:solidFill>
                  <a:srgbClr val="FF0000"/>
                </a:solidFill>
              </a:rPr>
              <a:t>паміж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людзьмі</a:t>
            </a:r>
            <a:r>
              <a:rPr lang="ru-RU" dirty="0" smtClean="0">
                <a:solidFill>
                  <a:srgbClr val="FF0000"/>
                </a:solidFill>
              </a:rPr>
              <a:t> , </a:t>
            </a:r>
            <a:r>
              <a:rPr lang="ru-RU" dirty="0" err="1">
                <a:solidFill>
                  <a:srgbClr val="FF0000"/>
                </a:solidFill>
              </a:rPr>
              <a:t>заснаваныя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агульнасці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інтарэсаў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>
                <a:solidFill>
                  <a:srgbClr val="FF0000"/>
                </a:solidFill>
              </a:rPr>
              <a:t>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захапленняў</a:t>
            </a:r>
            <a:r>
              <a:rPr lang="ru-RU" dirty="0" smtClean="0">
                <a:solidFill>
                  <a:srgbClr val="FF0000"/>
                </a:solidFill>
              </a:rPr>
              <a:t> , </a:t>
            </a:r>
            <a:r>
              <a:rPr lang="ru-RU" dirty="0" err="1">
                <a:solidFill>
                  <a:srgbClr val="FF0000"/>
                </a:solidFill>
              </a:rPr>
              <a:t>ўзаемнай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павазе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узаемаразуменні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ўзаемадапамогі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err="1">
                <a:solidFill>
                  <a:srgbClr val="FF0000"/>
                </a:solidFill>
              </a:rPr>
              <a:t>прадугледжвае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асабістую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сімпатыю</a:t>
            </a:r>
            <a:r>
              <a:rPr lang="ru-RU" dirty="0">
                <a:solidFill>
                  <a:srgbClr val="FF0000"/>
                </a:solidFill>
              </a:rPr>
              <a:t>...</a:t>
            </a:r>
          </a:p>
        </p:txBody>
      </p:sp>
      <p:pic>
        <p:nvPicPr>
          <p:cNvPr id="5" name="Рисунок 4" descr="https://cdn2.arhivurokov.ru/multiurok/html/2018/12/16/s_5c1650e92e4b0/img10.jpg"/>
          <p:cNvPicPr>
            <a:picLocks noGrp="1"/>
          </p:cNvPicPr>
          <p:nvPr>
            <p:ph type="pic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642918"/>
            <a:ext cx="678661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ЖЫЦЦЁ </a:t>
            </a:r>
            <a:r>
              <a:rPr lang="ru-RU" dirty="0" smtClean="0">
                <a:solidFill>
                  <a:srgbClr val="C00000"/>
                </a:solidFill>
              </a:rPr>
              <a:t> РАГНЕДЫ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Княжна </a:t>
            </a:r>
            <a:r>
              <a:rPr lang="ru-RU" dirty="0" err="1" smtClean="0"/>
              <a:t>полацкая</a:t>
            </a:r>
            <a:r>
              <a:rPr lang="ru-RU" dirty="0" smtClean="0"/>
              <a:t> , дачка  </a:t>
            </a:r>
            <a:r>
              <a:rPr lang="ru-RU" dirty="0" err="1" smtClean="0"/>
              <a:t>полацкага</a:t>
            </a:r>
            <a:r>
              <a:rPr lang="ru-RU" dirty="0" smtClean="0"/>
              <a:t>  </a:t>
            </a:r>
            <a:r>
              <a:rPr lang="ru-RU" dirty="0"/>
              <a:t>князя </a:t>
            </a:r>
            <a:r>
              <a:rPr lang="ru-RU" dirty="0" err="1" smtClean="0"/>
              <a:t>Рагвалода</a:t>
            </a:r>
            <a:r>
              <a:rPr lang="ru-RU" dirty="0" smtClean="0"/>
              <a:t> , </a:t>
            </a:r>
            <a:r>
              <a:rPr lang="ru-RU" dirty="0" err="1" smtClean="0"/>
              <a:t>адна</a:t>
            </a:r>
            <a:r>
              <a:rPr lang="ru-RU" dirty="0" smtClean="0"/>
              <a:t>  </a:t>
            </a:r>
            <a:r>
              <a:rPr lang="ru-RU" dirty="0" err="1" smtClean="0"/>
              <a:t>з</a:t>
            </a:r>
            <a:r>
              <a:rPr lang="ru-RU" dirty="0" smtClean="0"/>
              <a:t>  </a:t>
            </a:r>
            <a:r>
              <a:rPr lang="ru-RU" dirty="0" err="1"/>
              <a:t>жонак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err="1" smtClean="0"/>
              <a:t>вялікага</a:t>
            </a:r>
            <a:r>
              <a:rPr lang="ru-RU" dirty="0" smtClean="0"/>
              <a:t> </a:t>
            </a:r>
            <a:r>
              <a:rPr lang="ru-RU" dirty="0" err="1"/>
              <a:t>князя</a:t>
            </a:r>
            <a:r>
              <a:rPr lang="ru-RU" dirty="0"/>
              <a:t> </a:t>
            </a:r>
            <a:r>
              <a:rPr lang="ru-RU" dirty="0" err="1"/>
              <a:t>кіеўскага</a:t>
            </a:r>
            <a:r>
              <a:rPr lang="ru-RU" dirty="0"/>
              <a:t> </a:t>
            </a:r>
            <a:r>
              <a:rPr lang="ru-RU" dirty="0" err="1"/>
              <a:t>Уладзіміра</a:t>
            </a:r>
            <a:r>
              <a:rPr lang="ru-RU" dirty="0"/>
              <a:t> </a:t>
            </a:r>
            <a:r>
              <a:rPr lang="ru-RU" dirty="0" err="1"/>
              <a:t>Святаславіча</a:t>
            </a:r>
            <a:r>
              <a:rPr lang="ru-RU" dirty="0"/>
              <a:t>, </a:t>
            </a:r>
            <a:r>
              <a:rPr lang="ru-RU" dirty="0" err="1"/>
              <a:t>маці</a:t>
            </a:r>
            <a:r>
              <a:rPr lang="ru-RU" dirty="0"/>
              <a:t> </a:t>
            </a:r>
            <a:r>
              <a:rPr lang="ru-RU" dirty="0" err="1"/>
              <a:t>полацкага</a:t>
            </a:r>
            <a:r>
              <a:rPr lang="ru-RU" dirty="0"/>
              <a:t> </a:t>
            </a:r>
            <a:r>
              <a:rPr lang="ru-RU" dirty="0" err="1"/>
              <a:t>князя</a:t>
            </a:r>
            <a:r>
              <a:rPr lang="ru-RU" dirty="0"/>
              <a:t> </a:t>
            </a:r>
            <a:r>
              <a:rPr lang="ru-RU" dirty="0" err="1"/>
              <a:t>Ізяслава</a:t>
            </a:r>
            <a:r>
              <a:rPr lang="ru-RU" dirty="0"/>
              <a:t> </a:t>
            </a:r>
            <a:r>
              <a:rPr lang="ru-RU" dirty="0" err="1"/>
              <a:t>Уладзіміравіча</a:t>
            </a:r>
            <a:r>
              <a:rPr lang="ru-RU" dirty="0"/>
              <a:t> - </a:t>
            </a:r>
            <a:r>
              <a:rPr lang="ru-RU" dirty="0" err="1"/>
              <a:t>родапачынальніка</a:t>
            </a:r>
            <a:r>
              <a:rPr lang="ru-RU" dirty="0"/>
              <a:t> </a:t>
            </a:r>
            <a:r>
              <a:rPr lang="ru-RU" dirty="0" err="1"/>
              <a:t>дынастыі</a:t>
            </a:r>
            <a:r>
              <a:rPr lang="ru-RU" dirty="0"/>
              <a:t> </a:t>
            </a:r>
            <a:r>
              <a:rPr lang="ru-RU" dirty="0" err="1"/>
              <a:t>Ізяславічаў</a:t>
            </a:r>
            <a:r>
              <a:rPr lang="ru-RU" dirty="0"/>
              <a:t> </a:t>
            </a:r>
            <a:r>
              <a:rPr lang="ru-RU" dirty="0" err="1"/>
              <a:t>Полацкіх</a:t>
            </a:r>
            <a:r>
              <a:rPr lang="ru-RU" dirty="0"/>
              <a:t>, </a:t>
            </a:r>
            <a:r>
              <a:rPr lang="ru-RU" dirty="0" err="1"/>
              <a:t>вялікага</a:t>
            </a:r>
            <a:r>
              <a:rPr lang="ru-RU" dirty="0"/>
              <a:t> </a:t>
            </a:r>
            <a:r>
              <a:rPr lang="ru-RU" dirty="0" err="1"/>
              <a:t>князя</a:t>
            </a:r>
            <a:r>
              <a:rPr lang="ru-RU" dirty="0"/>
              <a:t> </a:t>
            </a:r>
            <a:r>
              <a:rPr lang="ru-RU" dirty="0" err="1"/>
              <a:t>кіеўскага</a:t>
            </a:r>
            <a:r>
              <a:rPr lang="ru-RU" dirty="0"/>
              <a:t> </a:t>
            </a:r>
            <a:r>
              <a:rPr lang="ru-RU" dirty="0" err="1"/>
              <a:t>Яраслава</a:t>
            </a:r>
            <a:r>
              <a:rPr lang="ru-RU" dirty="0"/>
              <a:t> </a:t>
            </a:r>
            <a:r>
              <a:rPr lang="ru-RU" dirty="0" err="1"/>
              <a:t>Уладзіміравіча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першага</a:t>
            </a:r>
            <a:r>
              <a:rPr lang="ru-RU" dirty="0"/>
              <a:t> </a:t>
            </a:r>
            <a:r>
              <a:rPr lang="ru-RU" dirty="0" err="1"/>
              <a:t>валынскага</a:t>
            </a:r>
            <a:r>
              <a:rPr lang="ru-RU" dirty="0"/>
              <a:t> </a:t>
            </a:r>
            <a:r>
              <a:rPr lang="ru-RU" dirty="0" err="1"/>
              <a:t>князя</a:t>
            </a:r>
            <a:r>
              <a:rPr lang="ru-RU" dirty="0"/>
              <a:t> </a:t>
            </a:r>
            <a:r>
              <a:rPr lang="ru-RU" dirty="0" err="1"/>
              <a:t>Усевалада</a:t>
            </a:r>
            <a:r>
              <a:rPr lang="ru-RU" dirty="0"/>
              <a:t> </a:t>
            </a:r>
            <a:r>
              <a:rPr lang="ru-RU" dirty="0" err="1"/>
              <a:t>Уладзіміравіча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Нарадзілася</a:t>
            </a:r>
            <a:r>
              <a:rPr lang="ru-RU" dirty="0"/>
              <a:t>: 960 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Памерла</a:t>
            </a:r>
            <a:r>
              <a:rPr lang="ru-RU" dirty="0"/>
              <a:t>: 1002 г. (42 гады), </a:t>
            </a:r>
            <a:r>
              <a:rPr lang="ru-RU" dirty="0" err="1" smtClean="0"/>
              <a:t>Заслаўе</a:t>
            </a:r>
            <a:r>
              <a:rPr lang="ru-RU" dirty="0" smtClean="0"/>
              <a:t> , </a:t>
            </a:r>
            <a:r>
              <a:rPr lang="ru-RU" dirty="0" err="1"/>
              <a:t>Полацкае</a:t>
            </a:r>
            <a:r>
              <a:rPr lang="ru-RU" dirty="0"/>
              <a:t> </a:t>
            </a:r>
            <a:r>
              <a:rPr lang="ru-RU" dirty="0" err="1"/>
              <a:t>княства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У </a:t>
            </a:r>
            <a:r>
              <a:rPr lang="ru-RU" dirty="0" err="1"/>
              <a:t>шлюбе</a:t>
            </a:r>
            <a:r>
              <a:rPr lang="ru-RU" dirty="0"/>
              <a:t> з: </a:t>
            </a:r>
            <a:r>
              <a:rPr lang="ru-RU" dirty="0" err="1"/>
              <a:t>Уладзімір</a:t>
            </a:r>
            <a:r>
              <a:rPr lang="ru-RU" dirty="0"/>
              <a:t> </a:t>
            </a:r>
            <a:r>
              <a:rPr lang="ru-RU" dirty="0" err="1"/>
              <a:t>Святаславіч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Бацькі</a:t>
            </a:r>
            <a:r>
              <a:rPr lang="ru-RU" dirty="0" smtClean="0"/>
              <a:t> :  </a:t>
            </a:r>
            <a:r>
              <a:rPr lang="ru-RU" dirty="0" err="1"/>
              <a:t>Рагвалод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Дзеці</a:t>
            </a:r>
            <a:r>
              <a:rPr lang="ru-RU" dirty="0" smtClean="0"/>
              <a:t>: </a:t>
            </a:r>
            <a:r>
              <a:rPr lang="ru-RU" dirty="0" err="1"/>
              <a:t>Мсціслаў</a:t>
            </a:r>
            <a:r>
              <a:rPr lang="ru-RU" dirty="0"/>
              <a:t>, </a:t>
            </a:r>
            <a:r>
              <a:rPr lang="ru-RU" dirty="0" err="1"/>
              <a:t>Прадслава</a:t>
            </a:r>
            <a:r>
              <a:rPr lang="ru-RU" dirty="0"/>
              <a:t> </a:t>
            </a:r>
            <a:r>
              <a:rPr lang="ru-RU" dirty="0" err="1" smtClean="0"/>
              <a:t>Уладзіміраўна</a:t>
            </a:r>
            <a:r>
              <a:rPr lang="ru-RU" dirty="0" smtClean="0"/>
              <a:t> , </a:t>
            </a:r>
            <a:r>
              <a:rPr lang="ru-RU" dirty="0" err="1"/>
              <a:t>Усевалад</a:t>
            </a:r>
            <a:r>
              <a:rPr lang="ru-RU" dirty="0"/>
              <a:t> </a:t>
            </a:r>
            <a:r>
              <a:rPr lang="ru-RU" dirty="0" err="1"/>
              <a:t>Уладзіміравіч</a:t>
            </a:r>
            <a:r>
              <a:rPr lang="ru-RU" dirty="0"/>
              <a:t>, </a:t>
            </a:r>
            <a:r>
              <a:rPr lang="ru-RU" dirty="0" err="1"/>
              <a:t>Яраслаў</a:t>
            </a:r>
            <a:r>
              <a:rPr lang="ru-RU" dirty="0"/>
              <a:t> </a:t>
            </a:r>
            <a:r>
              <a:rPr lang="ru-RU" dirty="0" err="1"/>
              <a:t>Уладзіміравіч</a:t>
            </a:r>
            <a:r>
              <a:rPr lang="ru-RU" dirty="0"/>
              <a:t> Мудры, […]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ХТО ВЫРАТАВАЎ АД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СМЕРЦІ РАГНЕДУ 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https://pbs.twimg.com/media/CPMz4LVWIAA-Si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7215238" cy="455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0" dirty="0">
                <a:solidFill>
                  <a:srgbClr val="FF0000"/>
                </a:solidFill>
              </a:rPr>
              <a:t>СЫН РАНЕДЫ ІЗЯСЛАЎ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0" y="1285860"/>
            <a:ext cx="3786182" cy="5286412"/>
          </a:xfrm>
        </p:spPr>
        <p:txBody>
          <a:bodyPr>
            <a:no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Звестак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крыніцах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засталося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вельмі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мала.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Паводле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Аповесці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мінулых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гадоў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нарадзіўся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980/981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Кіеве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улікам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дату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шлюбу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бацькоў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аднесці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да 980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года,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як у ПВЛ, а 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зімы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вясны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978 года[1], 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нараджэнне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Ізяслава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старэйшага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сыноў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шлюбу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таксама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аднесці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канца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978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пачатку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979 года. 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987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няўдалага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замаху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бацьку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адпраўлены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разам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ёй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пражыванне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Ізяслаўль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[2]. У 988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іншымі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братамі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прыняў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хрышчэнне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988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атрымаў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надзел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Полацк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 1001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памёр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пакінуўшы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невядомай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жонкі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сыноў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Брачыслава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Усяслава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[3].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http://webznayka.ru/images/GDE-KOGDA/russkaya-istoriya/Knyaz-Izyaslav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7622" y="273050"/>
            <a:ext cx="4726605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ЧАМУ ВУЧЫЛА ДЗЯЎЧЫНАК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ЕФРАСІННЯ </a:t>
            </a:r>
            <a:r>
              <a:rPr lang="ru-RU" dirty="0" smtClean="0">
                <a:solidFill>
                  <a:srgbClr val="FF0000"/>
                </a:solidFill>
              </a:rPr>
              <a:t>ПОЛАЦКАЯ?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1" name="Picture 3" descr="http://spas-monastery.by/upload/iblock/27b/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571612"/>
            <a:ext cx="4572032" cy="520284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ЧАМУ ВУЧЫЛА ДЗЯЎЧЫНАК?</a:t>
            </a:r>
            <a:endParaRPr lang="ru-RU" sz="32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28596" y="1428736"/>
            <a:ext cx="3079751" cy="514353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ЧЫТАЦЬ,</a:t>
            </a:r>
          </a:p>
          <a:p>
            <a:pPr algn="ctr"/>
            <a:r>
              <a:rPr lang="ru-RU" sz="2400" dirty="0" smtClean="0"/>
              <a:t>ПІСАЦЬ,</a:t>
            </a:r>
          </a:p>
          <a:p>
            <a:pPr algn="ctr"/>
            <a:r>
              <a:rPr lang="ru-RU" sz="2400" dirty="0" smtClean="0"/>
              <a:t> ШЫЦЬ,</a:t>
            </a:r>
          </a:p>
          <a:p>
            <a:pPr algn="ctr"/>
            <a:r>
              <a:rPr lang="ru-RU" sz="2400" dirty="0" smtClean="0"/>
              <a:t>ГАТАВАЦЬ </a:t>
            </a:r>
            <a:r>
              <a:rPr lang="ru-RU" sz="2400" dirty="0"/>
              <a:t>ЕЖУ</a:t>
            </a:r>
            <a:r>
              <a:rPr lang="ru-RU" sz="2400" dirty="0" smtClean="0"/>
              <a:t>,</a:t>
            </a:r>
          </a:p>
          <a:p>
            <a:pPr algn="ctr"/>
            <a:r>
              <a:rPr lang="ru-RU" sz="2400" dirty="0" smtClean="0"/>
              <a:t> СПЯВАЦЬ,</a:t>
            </a:r>
          </a:p>
          <a:p>
            <a:pPr algn="ctr"/>
            <a:r>
              <a:rPr lang="ru-RU" sz="2400" dirty="0" smtClean="0"/>
              <a:t>ВЫШЫВАЦЬ ,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ХАДЗІЛІ Ў ЛЕС </a:t>
            </a:r>
            <a:r>
              <a:rPr lang="ru-RU" sz="2400" dirty="0" smtClean="0"/>
              <a:t>пА ГРЫБЫ </a:t>
            </a:r>
            <a:r>
              <a:rPr lang="ru-RU" sz="2400" dirty="0"/>
              <a:t>І </a:t>
            </a:r>
            <a:r>
              <a:rPr lang="ru-RU" sz="2400" dirty="0" smtClean="0"/>
              <a:t>ЯГАДЫ </a:t>
            </a:r>
            <a:r>
              <a:rPr lang="ru-RU" sz="2400" dirty="0" smtClean="0"/>
              <a:t>,</a:t>
            </a:r>
          </a:p>
          <a:p>
            <a:pPr algn="ctr"/>
            <a:r>
              <a:rPr lang="ru-RU" sz="2400" dirty="0" smtClean="0"/>
              <a:t>ГЛЯДЗЕЦЬ ЗА </a:t>
            </a:r>
            <a:r>
              <a:rPr lang="ru-RU" sz="2400" dirty="0"/>
              <a:t>ЖЫВЁЛАМІ </a:t>
            </a:r>
            <a:r>
              <a:rPr lang="ru-RU" sz="2400" dirty="0" smtClean="0"/>
              <a:t>,</a:t>
            </a:r>
          </a:p>
          <a:p>
            <a:pPr algn="ctr"/>
            <a:r>
              <a:rPr lang="ru-RU" sz="2400" dirty="0" smtClean="0"/>
              <a:t> ДЗЯЛІЦЦА </a:t>
            </a:r>
            <a:r>
              <a:rPr lang="ru-RU" sz="2400" dirty="0"/>
              <a:t>З БЕДНЫМІ </a:t>
            </a:r>
            <a:r>
              <a:rPr lang="ru-RU" dirty="0"/>
              <a:t>.</a:t>
            </a:r>
          </a:p>
        </p:txBody>
      </p:sp>
      <p:pic>
        <p:nvPicPr>
          <p:cNvPr id="8" name="Содержимое 7" descr="https://ic.pics.livejournal.com/gilliotinus/55457360/399743/399743_90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28604"/>
            <a:ext cx="5472122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ЯКІ ВЕРШ НАПІСАЎ АЛЯКСЕЙ </a:t>
            </a:r>
            <a:r>
              <a:rPr lang="ru-RU" dirty="0" smtClean="0">
                <a:solidFill>
                  <a:srgbClr val="FF0000"/>
                </a:solidFill>
              </a:rPr>
              <a:t>ПЫСІН</a:t>
            </a:r>
            <a:r>
              <a:rPr lang="ru-RU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146" name="AutoShape 2" descr="https://nlb.by/upload/iblock/389/3898087714b564c632217b5bb27aa1a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s://nlb.by/upload/iblock/389/3898087714b564c632217b5bb27aa1a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://urok.shkola.of.by/pres-reliz-mi-svet-nanova-adkrivali/11915_html_43618f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490667"/>
            <a:ext cx="3988111" cy="4938729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« ПРОНЯ»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7170" name="AutoShape 2" descr="https://rosphoto.com/images/u/ugallery/1607/bk5a9921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https://rosphoto.com/images/u/ugallery/1607/bk5a9921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http://water-rf.ru/res_ru/0_mediagal_12162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43050"/>
            <a:ext cx="7323153" cy="459753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43985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ПРА ЯКІЯ </a:t>
            </a:r>
            <a:r>
              <a:rPr lang="ru-RU" sz="3200" dirty="0" smtClean="0">
                <a:solidFill>
                  <a:srgbClr val="FF0000"/>
                </a:solidFill>
              </a:rPr>
              <a:t>ПАЛІ </a:t>
            </a:r>
            <a:r>
              <a:rPr lang="ru-RU" sz="3200" dirty="0" smtClean="0">
                <a:solidFill>
                  <a:srgbClr val="FF0000"/>
                </a:solidFill>
              </a:rPr>
              <a:t>КАЖА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АНАТОЛЬ ВЯРЦІНСКІ 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У </a:t>
            </a:r>
            <a:r>
              <a:rPr lang="ru-RU" sz="3200" dirty="0">
                <a:solidFill>
                  <a:srgbClr val="FF0000"/>
                </a:solidFill>
              </a:rPr>
              <a:t>ВЕРШЫ </a:t>
            </a:r>
            <a:r>
              <a:rPr lang="ru-RU" sz="3200" dirty="0" smtClean="0">
                <a:solidFill>
                  <a:srgbClr val="FF0000"/>
                </a:solidFill>
              </a:rPr>
              <a:t>«ДВА ПОЛІ?»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s://cdn.turkaramamotoru.com/be/anatol-ilich-vyarcinski-83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857364"/>
            <a:ext cx="6476992" cy="460057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"ДВА ПОЛІ "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ПРА </a:t>
            </a:r>
            <a:r>
              <a:rPr lang="ru-RU" dirty="0"/>
              <a:t>ПОЛЕ, ДЗЕ ЁН ВАЯВАЎ!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ПРА </a:t>
            </a:r>
            <a:r>
              <a:rPr lang="ru-RU" dirty="0"/>
              <a:t>ПОЛЕ, ДЗЕ ЁН </a:t>
            </a:r>
            <a:r>
              <a:rPr lang="ru-RU" dirty="0" smtClean="0"/>
              <a:t>ПАМІРАЎ!</a:t>
            </a:r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ШТО ТАКОЕ ПЕСНЯ?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s.poembook.ru/theme/fd/ee/c0/264657ab9f59da1ff2485d56764b76d05a18d4b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00174"/>
            <a:ext cx="5715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07170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ПЕСНЯ?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2143116"/>
            <a:ext cx="6400800" cy="349568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ВЕРШАВАНЫ І МУЗЫЧНЫ ТВОР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ДЛЯ </a:t>
            </a:r>
            <a:r>
              <a:rPr lang="ru-RU" b="1" dirty="0">
                <a:solidFill>
                  <a:schemeClr val="tx1"/>
                </a:solidFill>
              </a:rPr>
              <a:t>ВЫКАНАННЯ </a:t>
            </a:r>
            <a:r>
              <a:rPr lang="ru-RU" sz="4000" b="1" dirty="0">
                <a:solidFill>
                  <a:schemeClr val="tx1"/>
                </a:solidFill>
              </a:rPr>
              <a:t>ГОЛАСАМ"СПЕВАЎ</a:t>
            </a:r>
            <a:r>
              <a:rPr lang="ru-RU" b="1" dirty="0">
                <a:solidFill>
                  <a:schemeClr val="tx1"/>
                </a:solidFill>
              </a:rPr>
              <a:t>".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929198"/>
            <a:ext cx="5486400" cy="571504"/>
          </a:xfrm>
        </p:spPr>
        <p:txBody>
          <a:bodyPr>
            <a:noAutofit/>
          </a:bodyPr>
          <a:lstStyle/>
          <a:p>
            <a:pPr algn="ctr"/>
            <a:r>
              <a:rPr lang="ru-RU" sz="3200" b="0" dirty="0" smtClean="0">
                <a:solidFill>
                  <a:srgbClr val="FF0000"/>
                </a:solidFill>
              </a:rPr>
              <a:t/>
            </a:r>
            <a:br>
              <a:rPr lang="ru-RU" sz="3200" b="0" dirty="0" smtClean="0">
                <a:solidFill>
                  <a:srgbClr val="FF0000"/>
                </a:solidFill>
              </a:rPr>
            </a:br>
            <a:r>
              <a:rPr lang="ru-RU" sz="3200" b="0" dirty="0">
                <a:solidFill>
                  <a:srgbClr val="FF0000"/>
                </a:solidFill>
              </a:rPr>
              <a:t/>
            </a:r>
            <a:br>
              <a:rPr lang="ru-RU" sz="3200" b="0" dirty="0">
                <a:solidFill>
                  <a:srgbClr val="FF0000"/>
                </a:solidFill>
              </a:rPr>
            </a:br>
            <a:r>
              <a:rPr lang="ru-RU" sz="3200" b="0" dirty="0" smtClean="0">
                <a:solidFill>
                  <a:srgbClr val="FF0000"/>
                </a:solidFill>
              </a:rPr>
              <a:t/>
            </a:r>
            <a:br>
              <a:rPr lang="ru-RU" sz="3200" b="0" dirty="0" smtClean="0">
                <a:solidFill>
                  <a:srgbClr val="FF0000"/>
                </a:solidFill>
              </a:rPr>
            </a:br>
            <a:r>
              <a:rPr lang="ru-RU" sz="3200" b="0" dirty="0" err="1" smtClean="0">
                <a:solidFill>
                  <a:srgbClr val="FF0000"/>
                </a:solidFill>
              </a:rPr>
              <a:t>Хто</a:t>
            </a:r>
            <a:r>
              <a:rPr lang="ru-RU" sz="3200" b="0" dirty="0" smtClean="0">
                <a:solidFill>
                  <a:srgbClr val="FF0000"/>
                </a:solidFill>
              </a:rPr>
              <a:t> </a:t>
            </a:r>
            <a:r>
              <a:rPr lang="ru-RU" sz="3200" b="0" dirty="0">
                <a:solidFill>
                  <a:srgbClr val="FF0000"/>
                </a:solidFill>
              </a:rPr>
              <a:t>такая </a:t>
            </a:r>
            <a:r>
              <a:rPr lang="ru-RU" sz="3200" b="0" dirty="0">
                <a:solidFill>
                  <a:srgbClr val="FF0000"/>
                </a:solidFill>
              </a:rPr>
              <a:t>Л</a:t>
            </a:r>
            <a:r>
              <a:rPr lang="ru-RU" sz="3200" b="0" dirty="0" smtClean="0">
                <a:solidFill>
                  <a:srgbClr val="FF0000"/>
                </a:solidFill>
              </a:rPr>
              <a:t>яля</a:t>
            </a:r>
            <a:r>
              <a:rPr lang="ru-RU" sz="3200" b="0" dirty="0">
                <a:solidFill>
                  <a:srgbClr val="FF0000"/>
                </a:solidFill>
              </a:rPr>
              <a:t>?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00166" y="785794"/>
            <a:ext cx="5486400" cy="41148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5500702"/>
            <a:ext cx="6343656" cy="1357298"/>
          </a:xfrm>
        </p:spPr>
        <p:txBody>
          <a:bodyPr>
            <a:noAutofit/>
          </a:bodyPr>
          <a:lstStyle/>
          <a:p>
            <a:pPr algn="just"/>
            <a:r>
              <a:rPr lang="ru-RU" sz="2000" dirty="0" err="1"/>
              <a:t>Вось</a:t>
            </a:r>
            <a:r>
              <a:rPr lang="ru-RU" sz="2000" dirty="0"/>
              <a:t>, </a:t>
            </a:r>
            <a:r>
              <a:rPr lang="ru-RU" sz="2000" dirty="0" err="1"/>
              <a:t>напрыклад</a:t>
            </a:r>
            <a:r>
              <a:rPr lang="ru-RU" sz="2000" dirty="0"/>
              <a:t>, </a:t>
            </a:r>
            <a:r>
              <a:rPr lang="ru-RU" sz="2000" dirty="0" err="1"/>
              <a:t>паданне</a:t>
            </a:r>
            <a:r>
              <a:rPr lang="ru-RU" sz="2000" dirty="0"/>
              <a:t> </a:t>
            </a:r>
            <a:r>
              <a:rPr lang="ru-RU" sz="2000" dirty="0" err="1"/>
              <a:t>аб</a:t>
            </a:r>
            <a:r>
              <a:rPr lang="ru-RU" sz="2000" dirty="0"/>
              <a:t> </a:t>
            </a:r>
            <a:r>
              <a:rPr lang="ru-RU" sz="2000" dirty="0" err="1"/>
              <a:t>тым</a:t>
            </a:r>
            <a:r>
              <a:rPr lang="ru-RU" sz="2000" dirty="0"/>
              <a:t>, як </a:t>
            </a:r>
            <a:r>
              <a:rPr lang="ru-RU" sz="2000" dirty="0" smtClean="0"/>
              <a:t>Ляля </a:t>
            </a:r>
            <a:r>
              <a:rPr lang="ru-RU" sz="2000" dirty="0" err="1"/>
              <a:t>адрэзала</a:t>
            </a:r>
            <a:r>
              <a:rPr lang="ru-RU" sz="2000" dirty="0"/>
              <a:t> свае </a:t>
            </a:r>
            <a:r>
              <a:rPr lang="ru-RU" sz="2000" dirty="0" err="1"/>
              <a:t>валасы</a:t>
            </a:r>
            <a:r>
              <a:rPr lang="ru-RU" sz="2000" dirty="0"/>
              <a:t>, </a:t>
            </a:r>
            <a:r>
              <a:rPr lang="ru-RU" sz="2000" dirty="0" err="1"/>
              <a:t>каб</a:t>
            </a:r>
            <a:r>
              <a:rPr lang="ru-RU" sz="2000" dirty="0"/>
              <a:t> </a:t>
            </a:r>
            <a:r>
              <a:rPr lang="ru-RU" sz="2000" dirty="0" err="1"/>
              <a:t>выратаваць</a:t>
            </a:r>
            <a:r>
              <a:rPr lang="ru-RU" sz="2000" dirty="0"/>
              <a:t> </a:t>
            </a:r>
            <a:r>
              <a:rPr lang="ru-RU" sz="2000" dirty="0" err="1"/>
              <a:t>маладых</a:t>
            </a:r>
            <a:r>
              <a:rPr lang="ru-RU" sz="2000" dirty="0"/>
              <a:t> </a:t>
            </a:r>
            <a:r>
              <a:rPr lang="ru-RU" sz="2000" dirty="0" err="1" smtClean="0"/>
              <a:t>зачараваных</a:t>
            </a:r>
            <a:r>
              <a:rPr lang="ru-RU" sz="2000" dirty="0" smtClean="0"/>
              <a:t> </a:t>
            </a:r>
            <a:r>
              <a:rPr lang="ru-RU" sz="2000" dirty="0" err="1"/>
              <a:t>хлопцаў</a:t>
            </a:r>
            <a:r>
              <a:rPr lang="ru-RU" sz="2000" dirty="0"/>
              <a:t> </a:t>
            </a:r>
            <a:r>
              <a:rPr lang="ru-RU" sz="2000" dirty="0" err="1"/>
              <a:t>аднаго</a:t>
            </a:r>
            <a:r>
              <a:rPr lang="ru-RU" sz="2000" dirty="0"/>
              <a:t> </a:t>
            </a:r>
            <a:r>
              <a:rPr lang="ru-RU" sz="2000" dirty="0" err="1"/>
              <a:t>паселішча</a:t>
            </a:r>
            <a:r>
              <a:rPr lang="ru-RU" sz="2000" dirty="0"/>
              <a:t>. </a:t>
            </a:r>
            <a:r>
              <a:rPr lang="ru-RU" sz="2000" dirty="0" err="1"/>
              <a:t>Іх</a:t>
            </a:r>
            <a:r>
              <a:rPr lang="ru-RU" sz="2000" dirty="0"/>
              <a:t> </a:t>
            </a:r>
            <a:r>
              <a:rPr lang="ru-RU" sz="2000" dirty="0" err="1"/>
              <a:t>зачаравала</a:t>
            </a:r>
            <a:r>
              <a:rPr lang="ru-RU" sz="2000" dirty="0"/>
              <a:t> </a:t>
            </a:r>
            <a:r>
              <a:rPr lang="ru-RU" sz="2000" dirty="0" err="1"/>
              <a:t>падступная</a:t>
            </a:r>
            <a:r>
              <a:rPr lang="ru-RU" sz="2000" dirty="0"/>
              <a:t> </a:t>
            </a:r>
            <a:r>
              <a:rPr lang="ru-RU" sz="2000" dirty="0" err="1"/>
              <a:t>Марэна</a:t>
            </a:r>
            <a:r>
              <a:rPr lang="ru-RU" sz="2000" dirty="0"/>
              <a:t> на </a:t>
            </a:r>
            <a:r>
              <a:rPr lang="ru-RU" sz="2000" dirty="0" err="1"/>
              <a:t>заўчаснае</a:t>
            </a:r>
            <a:r>
              <a:rPr lang="ru-RU" sz="2000" dirty="0"/>
              <a:t> </a:t>
            </a:r>
            <a:r>
              <a:rPr lang="ru-RU" sz="2000" dirty="0" err="1"/>
              <a:t>Спасланне</a:t>
            </a:r>
            <a:r>
              <a:rPr lang="ru-RU" sz="2000" dirty="0"/>
              <a:t> </a:t>
            </a:r>
            <a:r>
              <a:rPr lang="ru-RU" sz="2000" dirty="0" err="1"/>
              <a:t>ў</a:t>
            </a:r>
            <a:r>
              <a:rPr lang="ru-RU" sz="2000" dirty="0"/>
              <a:t> свет </a:t>
            </a:r>
            <a:r>
              <a:rPr lang="ru-RU" sz="2000" dirty="0" err="1"/>
              <a:t>Наві</a:t>
            </a:r>
            <a:r>
              <a:rPr lang="ru-RU" sz="2000" dirty="0"/>
              <a:t>. </a:t>
            </a:r>
          </a:p>
        </p:txBody>
      </p:sp>
      <p:pic>
        <p:nvPicPr>
          <p:cNvPr id="5" name="Рисунок 4" descr="https://journeyingtothegoddess.files.wordpress.com/2012/04/39972966_8abc188ba1e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57166"/>
            <a:ext cx="4643470" cy="461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Ляля!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571612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err="1" smtClean="0"/>
              <a:t>Баг</a:t>
            </a:r>
            <a:r>
              <a:rPr lang="en-US" sz="4800" dirty="0" err="1" smtClean="0"/>
              <a:t>i</a:t>
            </a:r>
            <a:r>
              <a:rPr lang="ru-RU" sz="4800" dirty="0" err="1" smtClean="0"/>
              <a:t>ня</a:t>
            </a:r>
            <a:r>
              <a:rPr lang="ru-RU" sz="4800" dirty="0" smtClean="0"/>
              <a:t> </a:t>
            </a:r>
            <a:r>
              <a:rPr lang="ru-RU" sz="4800" dirty="0" err="1"/>
              <a:t>веснавога</a:t>
            </a:r>
            <a:r>
              <a:rPr lang="ru-RU" sz="4800" dirty="0"/>
              <a:t> </a:t>
            </a:r>
            <a:r>
              <a:rPr lang="ru-RU" sz="4800" dirty="0" err="1"/>
              <a:t>абуджэння</a:t>
            </a:r>
            <a:r>
              <a:rPr lang="ru-RU" sz="4800" dirty="0"/>
              <a:t> </a:t>
            </a:r>
            <a:r>
              <a:rPr lang="ru-RU" sz="4800" dirty="0" err="1"/>
              <a:t>і</a:t>
            </a:r>
            <a:r>
              <a:rPr lang="ru-RU" sz="4800" dirty="0"/>
              <a:t> </a:t>
            </a:r>
            <a:r>
              <a:rPr lang="ru-RU" sz="4800" dirty="0" err="1"/>
              <a:t>кахання</a:t>
            </a:r>
            <a:r>
              <a:rPr lang="ru-RU" sz="4800" dirty="0"/>
              <a:t> , </a:t>
            </a:r>
            <a:r>
              <a:rPr lang="ru-RU" sz="4800" dirty="0" err="1"/>
              <a:t>ураджаю</a:t>
            </a:r>
            <a:r>
              <a:rPr lang="ru-RU" sz="4800" dirty="0"/>
              <a:t> </a:t>
            </a:r>
            <a:r>
              <a:rPr lang="ru-RU" sz="4800" dirty="0" err="1"/>
              <a:t>і</a:t>
            </a:r>
            <a:r>
              <a:rPr lang="ru-RU" sz="4800" dirty="0"/>
              <a:t> </a:t>
            </a:r>
            <a:r>
              <a:rPr lang="ru-RU" sz="4800" dirty="0" err="1" smtClean="0"/>
              <a:t>дастатку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269" y="2967335"/>
            <a:ext cx="89434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Прэзентацыю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падрыхтавала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be-BY" sz="54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Леанчук Валерыя, 6 Г клас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614</Words>
  <Application>Microsoft Office PowerPoint</Application>
  <PresentationFormat>Экран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Хто  аўтар  твора    «АД РОДУ –ДА НАРОДУ»?</vt:lpstr>
      <vt:lpstr>           УЛАДЗІМІР ЛІПСКІ       </vt:lpstr>
      <vt:lpstr> Аб якім герою ідзе гаворка ў творы  "Лебядзіны скіт"? «ХАЦЕЎ ДАПАМАГАЦЬ ЛЮДЗЯМ, КАБ ЛЮДЗІ БЫЛІ НЕЗАЛЕЖНЫЯ, ГАТОВЫ АХВЯРАВАЦЬ СВАІМ ЖЫЦЦЁМ!» </vt:lpstr>
      <vt:lpstr>                                ЮСУФi</vt:lpstr>
      <vt:lpstr>                            З ЯКОГА ВЕРША ЎЗЯТЫ ГЭТЫЯ РАДКІ ?  </vt:lpstr>
      <vt:lpstr>«УЦЯКАЛА ЗІМА АД ВЯСНЫ»  </vt:lpstr>
      <vt:lpstr>ВЫЗНАЧЦЕ ЯКОГА ГЕРОЯ СЛОВЫ Ў ТВОРЫ «СЯБРЫ»?</vt:lpstr>
      <vt:lpstr>№-1-ЛЁНЯ     №-2-ГРЫША                </vt:lpstr>
      <vt:lpstr>ЖЫЦЦЁ  РАГНЕДЫ</vt:lpstr>
      <vt:lpstr>ХТО ВЫРАТАВАЎ АД  СМЕРЦІ РАГНЕДУ ?</vt:lpstr>
      <vt:lpstr>СЫН РАНЕДЫ ІЗЯСЛАЎ</vt:lpstr>
      <vt:lpstr>ЧАМУ ВУЧЫЛА ДЗЯЎЧЫНАК ЕФРАСІННЯ ПОЛАЦКАЯ?</vt:lpstr>
      <vt:lpstr>ЧАМУ ВУЧЫЛА ДЗЯЎЧЫНАК?</vt:lpstr>
      <vt:lpstr>ЯКІ ВЕРШ НАПІСАЎ АЛЯКСЕЙ ПЫСІН?</vt:lpstr>
      <vt:lpstr>« ПРОНЯ»</vt:lpstr>
      <vt:lpstr>ПРА ЯКІЯ ПАЛІ КАЖА  АНАТОЛЬ ВЯРЦІНСКІ  У ВЕРШЫ «ДВА ПОЛІ?»</vt:lpstr>
      <vt:lpstr>"ДВА ПОЛІ "</vt:lpstr>
      <vt:lpstr>ШТО ТАКОЕ ПЕСНЯ?</vt:lpstr>
      <vt:lpstr>ПЕСНЯ?</vt:lpstr>
      <vt:lpstr>   Хто такая Ляля?</vt:lpstr>
      <vt:lpstr>Ляля!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автор проезведения   «ад  роду-да народу»</dc:title>
  <dc:creator>Леончук</dc:creator>
  <cp:lastModifiedBy>HABROOK</cp:lastModifiedBy>
  <cp:revision>69</cp:revision>
  <dcterms:created xsi:type="dcterms:W3CDTF">2019-03-02T13:42:17Z</dcterms:created>
  <dcterms:modified xsi:type="dcterms:W3CDTF">2019-04-09T07:24:06Z</dcterms:modified>
</cp:coreProperties>
</file>