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7" r:id="rId3"/>
    <p:sldId id="277" r:id="rId4"/>
    <p:sldId id="259" r:id="rId5"/>
    <p:sldId id="263" r:id="rId6"/>
    <p:sldId id="262" r:id="rId7"/>
    <p:sldId id="265" r:id="rId8"/>
    <p:sldId id="264" r:id="rId9"/>
    <p:sldId id="266" r:id="rId10"/>
    <p:sldId id="267" r:id="rId11"/>
    <p:sldId id="268" r:id="rId12"/>
    <p:sldId id="269" r:id="rId13"/>
    <p:sldId id="271" r:id="rId14"/>
    <p:sldId id="272" r:id="rId15"/>
    <p:sldId id="270" r:id="rId16"/>
    <p:sldId id="273" r:id="rId17"/>
    <p:sldId id="275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2F2F2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368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-11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706D7-581A-4A42-A141-573FAA4259D7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25E1B-3F34-41B3-8DFB-032DB4752A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8843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25E1B-3F34-41B3-8DFB-032DB4752AC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764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61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492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310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117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637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63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55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171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668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9269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9297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611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173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6014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7762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091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114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4920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096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1325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9777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82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6929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48506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297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4513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625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63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F523E-171D-4549-AC22-731502C50490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4087EC-6138-48A3-ABD9-101258DE8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15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9.xml"/><Relationship Id="rId5" Type="http://schemas.openxmlformats.org/officeDocument/2006/relationships/slide" Target="slide6.xml"/><Relationship Id="rId10" Type="http://schemas.openxmlformats.org/officeDocument/2006/relationships/slide" Target="slide13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elarusfacts.by/upload/photos/photo_about/1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374"/>
            <a:ext cx="12191999" cy="6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19474" y="119633"/>
            <a:ext cx="50305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0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8000" b="0" cap="none" spc="0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8000" b="0" cap="none" spc="0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ктарына</a:t>
            </a:r>
            <a:endParaRPr lang="ru-RU" sz="8000" b="0" cap="none" spc="0" dirty="0">
              <a:ln w="0"/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201" y="2133600"/>
            <a:ext cx="1002497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Беларуская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л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таратура</a:t>
            </a:r>
            <a:endParaRPr lang="ru-RU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3910" y="195308"/>
            <a:ext cx="4062548" cy="797469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правілы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26571" y="1172482"/>
            <a:ext cx="11665132" cy="5437324"/>
          </a:xfrm>
        </p:spPr>
        <p:txBody>
          <a:bodyPr/>
          <a:lstStyle/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на </a:t>
            </a:r>
            <a:r>
              <a:rPr lang="ru-RU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адказ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даецца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15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секунд;</a:t>
            </a:r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за прав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льны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адказ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камандзе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зал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чваюцца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балы;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з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а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падказку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падгляданне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ў </a:t>
            </a:r>
            <a:r>
              <a:rPr lang="ru-RU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падручнік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здымаецца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па 10 </a:t>
            </a:r>
            <a:r>
              <a:rPr lang="ru-RU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бала</a:t>
            </a:r>
            <a:r>
              <a:rPr lang="ru-RU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ў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2601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37359" y="282625"/>
            <a:ext cx="3094247" cy="1816569"/>
            <a:chOff x="5598915" y="1378860"/>
            <a:chExt cx="2619769" cy="1354667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Скругленный прямоугольник 4"/>
            <p:cNvSpPr txBox="1"/>
            <p:nvPr/>
          </p:nvSpPr>
          <p:spPr>
            <a:xfrm>
              <a:off x="5598915" y="1378860"/>
              <a:ext cx="2619769" cy="12885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Г</a:t>
              </a:r>
              <a:r>
                <a:rPr lang="en-US" sz="4000" kern="1200" dirty="0" err="1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i</a:t>
              </a:r>
              <a:r>
                <a:rPr lang="ru-RU" sz="4000" kern="1200" dirty="0" err="1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сторы</a:t>
              </a:r>
              <a:r>
                <a:rPr lang="en-US" sz="4000" kern="1200" dirty="0" err="1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i</a:t>
              </a:r>
              <a:r>
                <a:rPr lang="ru-RU" sz="4000" dirty="0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,</a:t>
              </a:r>
            </a:p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легенды</a:t>
              </a:r>
              <a:endParaRPr lang="ru-RU" sz="4000" kern="1200" dirty="0">
                <a:ln w="0"/>
                <a:solidFill>
                  <a:srgbClr val="F2F2F2"/>
                </a:solidFill>
                <a:effectLst>
                  <a:reflection blurRad="6350" stA="53000" endA="300" endPos="35500" dir="5400000" sy="-9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-30251" y="2521131"/>
            <a:ext cx="2895741" cy="1797127"/>
            <a:chOff x="5689599" y="1378861"/>
            <a:chExt cx="2438400" cy="1354666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-30251" y="4613872"/>
            <a:ext cx="2763423" cy="1971070"/>
            <a:chOff x="5689598" y="1378861"/>
            <a:chExt cx="2438401" cy="1354666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Скругленный прямоугольник 4"/>
            <p:cNvSpPr txBox="1"/>
            <p:nvPr/>
          </p:nvSpPr>
          <p:spPr>
            <a:xfrm>
              <a:off x="5689598" y="1460333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300" dirty="0" err="1" smtClean="0">
                  <a:ln w="0"/>
                  <a:solidFill>
                    <a:srgbClr val="F2F2F2"/>
                  </a:solidFill>
                  <a:effectLst>
                    <a:reflection blurRad="6350" stA="53000" endA="300" endPos="35500" dir="5400000" sy="-90000" algn="bl" rotWithShape="0"/>
                  </a:effectLst>
                </a:rPr>
                <a:t>творы</a:t>
              </a:r>
              <a:endParaRPr lang="ru-RU" sz="5300" kern="1200" dirty="0">
                <a:ln w="0"/>
                <a:solidFill>
                  <a:srgbClr val="F2F2F2"/>
                </a:solidFill>
                <a:effectLst>
                  <a:reflection blurRad="6350" stA="53000" endA="300" endPos="35500" dir="5400000" sy="-90000" algn="bl" rotWithShape="0"/>
                </a:effectLst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31620" y="2992201"/>
            <a:ext cx="19640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err="1" smtClean="0">
                <a:ln w="0"/>
                <a:solidFill>
                  <a:srgbClr val="F2F2F2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вершы</a:t>
            </a:r>
            <a:endParaRPr lang="ru-RU" sz="4400" b="0" cap="none" spc="0" dirty="0">
              <a:ln w="0"/>
              <a:solidFill>
                <a:srgbClr val="F2F2F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180102" y="359768"/>
            <a:ext cx="1791890" cy="1682718"/>
            <a:chOff x="5689599" y="1378861"/>
            <a:chExt cx="2438400" cy="135466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Скругленный прямоугольник 4"/>
            <p:cNvSpPr txBox="1"/>
            <p:nvPr/>
          </p:nvSpPr>
          <p:spPr>
            <a:xfrm>
              <a:off x="5755728" y="1406755"/>
              <a:ext cx="2306141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000" b="1" kern="12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hlinkClick r:id="rId3" action="ppaction://hlinksldjump"/>
                </a:rPr>
                <a:t>20</a:t>
              </a:r>
              <a:endParaRPr lang="ru-RU" sz="6000" b="1" kern="12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100623" y="416476"/>
            <a:ext cx="1791890" cy="1682718"/>
            <a:chOff x="5689599" y="1378861"/>
            <a:chExt cx="2438400" cy="1354666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Скругленный прямоугольник 4"/>
            <p:cNvSpPr txBox="1"/>
            <p:nvPr/>
          </p:nvSpPr>
          <p:spPr>
            <a:xfrm>
              <a:off x="5755729" y="1444990"/>
              <a:ext cx="2306141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300" b="1" kern="12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hlinkClick r:id="rId4" action="ppaction://hlinksldjump"/>
                </a:rPr>
                <a:t>1</a:t>
              </a:r>
              <a:r>
                <a:rPr lang="en-US" sz="5300" b="1" kern="12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hlinkClick r:id="rId4" action="ppaction://hlinksldjump"/>
                </a:rPr>
                <a:t>0</a:t>
              </a:r>
              <a:endParaRPr lang="ru-RU" sz="5300" b="1" kern="12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615976" y="282625"/>
            <a:ext cx="1791890" cy="1682718"/>
            <a:chOff x="5689599" y="1378861"/>
            <a:chExt cx="2438400" cy="1354666"/>
          </a:xfrm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300" b="1" kern="12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hlinkClick r:id="rId5" action="ppaction://hlinksldjump"/>
                </a:rPr>
                <a:t>30</a:t>
              </a:r>
              <a:endParaRPr lang="ru-RU" sz="5300" b="1" kern="12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9880153" y="312274"/>
            <a:ext cx="1791890" cy="1682718"/>
            <a:chOff x="5689599" y="1378861"/>
            <a:chExt cx="2438400" cy="1354666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300" b="1" kern="12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hlinkClick r:id="rId6" action="ppaction://hlinksldjump"/>
                </a:rPr>
                <a:t>40</a:t>
              </a:r>
              <a:endParaRPr lang="ru-RU" sz="5300" b="1" kern="12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3100624" y="2603357"/>
            <a:ext cx="1791890" cy="1682718"/>
            <a:chOff x="5689599" y="1378861"/>
            <a:chExt cx="2438400" cy="1354666"/>
          </a:xfrm>
        </p:grpSpPr>
        <p:sp>
          <p:nvSpPr>
            <p:cNvPr id="46" name="Скругленный прямоугольник 45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Скругленный прямоугольник 4"/>
            <p:cNvSpPr txBox="1"/>
            <p:nvPr/>
          </p:nvSpPr>
          <p:spPr>
            <a:xfrm>
              <a:off x="5755727" y="1444990"/>
              <a:ext cx="2306141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3068034" y="4732416"/>
            <a:ext cx="1791890" cy="1682718"/>
            <a:chOff x="5689599" y="1378861"/>
            <a:chExt cx="2438400" cy="1354666"/>
          </a:xfrm>
        </p:grpSpPr>
        <p:sp>
          <p:nvSpPr>
            <p:cNvPr id="49" name="Скругленный прямоугольник 48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273588" y="2544100"/>
            <a:ext cx="1791890" cy="1682718"/>
            <a:chOff x="5689599" y="1378861"/>
            <a:chExt cx="2438400" cy="1354666"/>
          </a:xfrm>
        </p:grpSpPr>
        <p:sp>
          <p:nvSpPr>
            <p:cNvPr id="52" name="Скругленный прямоугольник 51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3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7603154" y="2557162"/>
            <a:ext cx="1791890" cy="1682718"/>
            <a:chOff x="5689599" y="1378861"/>
            <a:chExt cx="2438400" cy="1354666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9880153" y="2547812"/>
            <a:ext cx="1791890" cy="1682718"/>
            <a:chOff x="5689599" y="1378861"/>
            <a:chExt cx="2438400" cy="1354666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5140610" y="4747669"/>
            <a:ext cx="1791890" cy="1682718"/>
            <a:chOff x="5689599" y="1378861"/>
            <a:chExt cx="2438400" cy="1354666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7304474" y="4748162"/>
            <a:ext cx="1791890" cy="1682718"/>
            <a:chOff x="5689599" y="1378861"/>
            <a:chExt cx="2438400" cy="1354666"/>
          </a:xfrm>
        </p:grpSpPr>
        <p:sp>
          <p:nvSpPr>
            <p:cNvPr id="67" name="Скругленный прямоугольник 66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9711912" y="4786546"/>
            <a:ext cx="1791890" cy="1682718"/>
            <a:chOff x="5689599" y="1378861"/>
            <a:chExt cx="2438400" cy="1354666"/>
          </a:xfrm>
        </p:grpSpPr>
        <p:sp>
          <p:nvSpPr>
            <p:cNvPr id="70" name="Скругленный прямоугольник 69"/>
            <p:cNvSpPr/>
            <p:nvPr/>
          </p:nvSpPr>
          <p:spPr>
            <a:xfrm>
              <a:off x="5689599" y="1378861"/>
              <a:ext cx="2438400" cy="13546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1" name="Скругленный прямоугольник 4"/>
            <p:cNvSpPr txBox="1"/>
            <p:nvPr/>
          </p:nvSpPr>
          <p:spPr>
            <a:xfrm>
              <a:off x="5755728" y="1444990"/>
              <a:ext cx="2306142" cy="122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 dirty="0"/>
            </a:p>
          </p:txBody>
        </p:sp>
      </p:grpSp>
      <p:sp>
        <p:nvSpPr>
          <p:cNvPr id="79" name="Прямоугольник 78"/>
          <p:cNvSpPr/>
          <p:nvPr/>
        </p:nvSpPr>
        <p:spPr>
          <a:xfrm>
            <a:off x="3420055" y="2983051"/>
            <a:ext cx="10406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7" action="ppaction://hlinksldjump"/>
              </a:rPr>
              <a:t>10</a:t>
            </a:r>
            <a:endParaRPr lang="ru-RU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394560" y="5137742"/>
            <a:ext cx="10406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8" action="ppaction://hlinksldjump"/>
              </a:rPr>
              <a:t>10</a:t>
            </a:r>
            <a:endParaRPr lang="ru-RU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5" name="Скругленный прямоугольник 4"/>
          <p:cNvSpPr txBox="1"/>
          <p:nvPr/>
        </p:nvSpPr>
        <p:spPr>
          <a:xfrm>
            <a:off x="5277294" y="2626243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9" action="ppaction://hlinksldjump"/>
              </a:rPr>
              <a:t>20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6" name="Скругленный прямоугольник 4"/>
          <p:cNvSpPr txBox="1"/>
          <p:nvPr/>
        </p:nvSpPr>
        <p:spPr>
          <a:xfrm>
            <a:off x="5173635" y="4826367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0" action="ppaction://hlinksldjump"/>
              </a:rPr>
              <a:t>20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7" name="Скругленный прямоугольник 4"/>
          <p:cNvSpPr txBox="1"/>
          <p:nvPr/>
        </p:nvSpPr>
        <p:spPr>
          <a:xfrm>
            <a:off x="7603154" y="2646220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1" action="ppaction://hlinksldjump"/>
              </a:rPr>
              <a:t>30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8" name="Скругленный прямоугольник 4"/>
          <p:cNvSpPr txBox="1"/>
          <p:nvPr/>
        </p:nvSpPr>
        <p:spPr>
          <a:xfrm>
            <a:off x="7304474" y="4823390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2" action="ppaction://hlinksldjump"/>
              </a:rPr>
              <a:t>30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1" name="Скругленный прямоугольник 4"/>
          <p:cNvSpPr txBox="1"/>
          <p:nvPr/>
        </p:nvSpPr>
        <p:spPr>
          <a:xfrm>
            <a:off x="9977345" y="2642470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3" action="ppaction://hlinksldjump"/>
              </a:rPr>
              <a:t>40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2" name="Скругленный прямоугольник 4"/>
          <p:cNvSpPr txBox="1"/>
          <p:nvPr/>
        </p:nvSpPr>
        <p:spPr>
          <a:xfrm>
            <a:off x="9744937" y="4829812"/>
            <a:ext cx="1694698" cy="15184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300" b="1" kern="12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4" action="ppaction://hlinksldjump"/>
              </a:rPr>
              <a:t>40</a:t>
            </a:r>
            <a:endParaRPr lang="ru-RU" sz="5300" b="1" kern="12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583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29233" y="5922219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7572" y="448882"/>
            <a:ext cx="70205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як</a:t>
            </a:r>
            <a:r>
              <a:rPr lang="en-US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i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персанаж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на </a:t>
            </a:r>
            <a:r>
              <a:rPr lang="ru-RU" sz="4800" dirty="0" err="1">
                <a:solidFill>
                  <a:srgbClr val="333333"/>
                </a:solidFill>
                <a:latin typeface="Arial" panose="020B0604020202020204" pitchFamily="34" charset="0"/>
              </a:rPr>
              <a:t>карціне</a:t>
            </a:r>
            <a:endParaRPr lang="ru-RU" sz="4800" dirty="0"/>
          </a:p>
        </p:txBody>
      </p:sp>
      <p:pic>
        <p:nvPicPr>
          <p:cNvPr id="3074" name="Picture 2" descr="https://avatars.mds.yandex.net/get-pdb/1066918/573ee3bb-d67a-4ea2-a48c-274f20b15875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0517" y="1458740"/>
            <a:ext cx="7686766" cy="432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857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3972" y="226814"/>
            <a:ext cx="924368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err="1">
                <a:solidFill>
                  <a:srgbClr val="333333"/>
                </a:solidFill>
                <a:latin typeface="Arial" panose="020B0604020202020204" pitchFamily="34" charset="0"/>
              </a:rPr>
              <a:t>хто</a:t>
            </a:r>
            <a:r>
              <a:rPr lang="ru-RU" sz="4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>
                <a:solidFill>
                  <a:srgbClr val="333333"/>
                </a:solidFill>
                <a:latin typeface="Arial" panose="020B0604020202020204" pitchFamily="34" charset="0"/>
              </a:rPr>
              <a:t>з'яўляецца</a:t>
            </a:r>
            <a:r>
              <a:rPr lang="ru-RU" sz="4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>
                <a:solidFill>
                  <a:srgbClr val="333333"/>
                </a:solidFill>
                <a:latin typeface="Arial" panose="020B0604020202020204" pitchFamily="34" charset="0"/>
              </a:rPr>
              <a:t>галоўным</a:t>
            </a:r>
            <a:r>
              <a:rPr lang="ru-RU" sz="4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героем</a:t>
            </a:r>
            <a:endParaRPr lang="ru-RU" sz="44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легенды ,,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Дамав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кова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 smtClean="0"/>
              <a:t>ўдзячнасць</a:t>
            </a:r>
            <a:r>
              <a:rPr lang="en-US" sz="4400" dirty="0" smtClean="0"/>
              <a:t>”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4064" y="5904412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komotoz.ru/photo/images/photo_uzha/photo_uzha_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2559" y="2365606"/>
            <a:ext cx="4508773" cy="31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6635931" y="2911725"/>
            <a:ext cx="31089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Вуж</a:t>
            </a:r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дамав</a:t>
            </a:r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</a:t>
            </a:r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к</a:t>
            </a:r>
            <a:endParaRPr lang="ru-RU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273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073" y="530716"/>
            <a:ext cx="114651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err="1">
                <a:solidFill>
                  <a:srgbClr val="333333"/>
                </a:solidFill>
                <a:latin typeface="Arial" panose="020B0604020202020204" pitchFamily="34" charset="0"/>
              </a:rPr>
              <a:t>хто</a:t>
            </a:r>
            <a:r>
              <a:rPr lang="ru-RU" sz="48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такі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чалавек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ператвораны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ў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ваўка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endParaRPr lang="ru-RU" sz="4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57847" y="3125231"/>
            <a:ext cx="33925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ваўкалак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297318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6049" y="501134"/>
            <a:ext cx="97880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Якое</a:t>
            </a:r>
            <a:r>
              <a:rPr lang="ru-RU" sz="5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5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імя</a:t>
            </a:r>
            <a:r>
              <a:rPr lang="ru-RU" sz="5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5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яшчэ</a:t>
            </a:r>
            <a:r>
              <a:rPr lang="ru-RU" sz="5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было </a:t>
            </a:r>
            <a:r>
              <a:rPr lang="ru-RU" sz="5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ў</a:t>
            </a:r>
            <a:r>
              <a:rPr lang="ru-RU" sz="5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Перуна</a:t>
            </a:r>
            <a:endParaRPr lang="ru-RU" sz="5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44538" y="2586446"/>
            <a:ext cx="416443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Грамабой</a:t>
            </a:r>
            <a:endParaRPr lang="ru-RU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262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6685" y="710140"/>
            <a:ext cx="7431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З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якога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твора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гэтыя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словы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735836" y="1867989"/>
            <a:ext cx="682481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Люл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і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люл</a:t>
            </a:r>
            <a:r>
              <a:rPr lang="ru-RU" sz="4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і</a:t>
            </a:r>
            <a:r>
              <a:rPr lang="ru-RU" sz="4800" dirty="0" smtClean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люл</a:t>
            </a:r>
            <a:r>
              <a:rPr lang="ru-RU" sz="4800" dirty="0" err="1">
                <a:solidFill>
                  <a:srgbClr val="333333"/>
                </a:solidFill>
                <a:latin typeface="Arial" panose="020B0604020202020204" pitchFamily="34" charset="0"/>
              </a:rPr>
              <a:t>і</a:t>
            </a:r>
            <a:r>
              <a:rPr lang="ru-RU" sz="4800" dirty="0">
                <a:solidFill>
                  <a:srgbClr val="333333"/>
                </a:solidFill>
                <a:latin typeface="Arial" panose="020B0604020202020204" pitchFamily="34" charset="0"/>
              </a:rPr>
              <a:t>,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Чаму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ж ты не </a:t>
            </a:r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4800" dirty="0" err="1" smtClean="0"/>
              <a:t>ўная</a:t>
            </a:r>
            <a:r>
              <a:rPr lang="ru-RU" sz="4800" dirty="0" smtClean="0"/>
              <a:t>…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7445" y="4469563"/>
            <a:ext cx="41072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Рэчанька</a:t>
            </a:r>
            <a:endParaRPr lang="ru-RU" sz="6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2416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6685" y="710140"/>
            <a:ext cx="7431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З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якога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твора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гэтыя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словы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6685" y="1647986"/>
            <a:ext cx="78774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Адно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зелянела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травой,</a:t>
            </a:r>
          </a:p>
          <a:p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Другое было </a:t>
            </a:r>
            <a:r>
              <a:rPr lang="ru-RU" sz="5400" dirty="0" err="1" smtClean="0"/>
              <a:t>ўзарата</a:t>
            </a:r>
            <a:r>
              <a:rPr lang="ru-RU" sz="5400" dirty="0" smtClean="0"/>
              <a:t>…</a:t>
            </a:r>
            <a:r>
              <a:rPr lang="be-BY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6982" y="4691632"/>
            <a:ext cx="3065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Два по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2670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6685" y="710140"/>
            <a:ext cx="7431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З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якога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твора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гэтыя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словы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984" y="1687175"/>
            <a:ext cx="116124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Дзе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Палота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-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рака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ўпадае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ў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Дзв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ну,</a:t>
            </a:r>
          </a:p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Дзе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драмала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сасна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на кургане… 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12752" y="4404249"/>
            <a:ext cx="2895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Рагнеда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787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6685" y="710140"/>
            <a:ext cx="7431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З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якога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твора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гэтыя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44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словы</a:t>
            </a:r>
            <a:r>
              <a:rPr lang="ru-RU" sz="4400" dirty="0" smtClean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5036" y="1909243"/>
            <a:ext cx="10968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Кал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кл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чуць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х дал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сасновыя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…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9262" y="3560709"/>
            <a:ext cx="10299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Жура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ўл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на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палессе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ляцяць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255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82903" y="485392"/>
            <a:ext cx="86613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якога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твора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гэтыя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e-BY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радкі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606732"/>
            <a:ext cx="119177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Ой,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дзевачк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6008" y="3293907"/>
            <a:ext cx="3177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 smtClean="0">
                <a:ln w="0"/>
                <a:solidFill>
                  <a:schemeClr val="accent3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Насцечка</a:t>
            </a:r>
            <a:endParaRPr lang="ru-RU" sz="5400" b="0" cap="none" spc="0" dirty="0">
              <a:ln w="0"/>
              <a:solidFill>
                <a:schemeClr val="accent3">
                  <a:lumMod val="1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08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5528" y="958333"/>
            <a:ext cx="100176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333333"/>
                </a:solidFill>
                <a:latin typeface="Arial" panose="020B0604020202020204" pitchFamily="34" charset="0"/>
              </a:rPr>
              <a:t>Якая </a:t>
            </a:r>
            <a:r>
              <a:rPr lang="ru-RU" sz="60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дзяўчынка</a:t>
            </a:r>
            <a:r>
              <a:rPr lang="ru-RU" sz="60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6000" dirty="0">
                <a:solidFill>
                  <a:srgbClr val="333333"/>
                </a:solidFill>
                <a:latin typeface="Arial" panose="020B0604020202020204" pitchFamily="34" charset="0"/>
              </a:rPr>
              <a:t>з 3 </a:t>
            </a:r>
            <a:r>
              <a:rPr lang="ru-RU" sz="6000" dirty="0" err="1">
                <a:solidFill>
                  <a:srgbClr val="333333"/>
                </a:solidFill>
                <a:latin typeface="Arial" panose="020B0604020202020204" pitchFamily="34" charset="0"/>
              </a:rPr>
              <a:t>імёнамі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3636" y="3921676"/>
            <a:ext cx="10810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Рагнеда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Гарыслава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Анастас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95065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2903" y="485392"/>
            <a:ext cx="86613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якога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твора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гэтыя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e-BY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радкі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54256" y="1765551"/>
            <a:ext cx="1285120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Кал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ты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сапра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ўды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пусц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ш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гэтых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людзей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я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гатовы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да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смерц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…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793" y="4250479"/>
            <a:ext cx="5250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Лебядз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ны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ск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78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0961" y="472330"/>
            <a:ext cx="9910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Уста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ўце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прапушчанае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слова: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878" y="1757099"/>
            <a:ext cx="113041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ўтра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???, дык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увечары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дз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на Лас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ную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гару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…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25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064" y="5904412"/>
            <a:ext cx="1704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назад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878" y="1757099"/>
            <a:ext cx="113041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ўтра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14 </a:t>
            </a:r>
            <a:r>
              <a:rPr lang="ru-RU" sz="5400" b="1" u="sng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верасня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, дык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увечары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дз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на Лас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ную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гару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…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0961" y="472330"/>
            <a:ext cx="9910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Уста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ўце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прапушчанае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слова: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402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wallpapersafari.com/33/87/rWKo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4809" cy="691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" y="-2"/>
            <a:ext cx="1123405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Прэзентацыю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падрыхтавала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err="1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ru-RU" sz="5400" b="0" cap="none" spc="0" dirty="0" err="1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учан</a:t>
            </a:r>
            <a:r>
              <a:rPr lang="en-US" sz="5400" b="0" cap="none" spc="0" dirty="0" err="1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ru-RU" sz="5400" b="0" cap="none" spc="0" dirty="0" err="1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ца</a:t>
            </a:r>
            <a:r>
              <a:rPr lang="ru-RU" sz="5400" b="0" cap="none" spc="0" dirty="0" smtClean="0">
                <a:ln w="0"/>
                <a:solidFill>
                  <a:srgbClr val="99FF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6г </a:t>
            </a:r>
            <a:r>
              <a:rPr lang="ru-RU" sz="5400" b="0" cap="none" spc="0" dirty="0" err="1" smtClean="0">
                <a:ln w="0"/>
                <a:solidFill>
                  <a:srgbClr val="CC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класа</a:t>
            </a:r>
            <a:endParaRPr lang="ru-RU" sz="5400" b="0" cap="none" spc="0" dirty="0">
              <a:ln w="0"/>
              <a:solidFill>
                <a:srgbClr val="CC66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9246" y="1972491"/>
            <a:ext cx="752420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0" cap="none" spc="0" dirty="0" err="1" smtClean="0">
                <a:ln w="0"/>
                <a:solidFill>
                  <a:srgbClr val="CC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Казбяров</a:t>
            </a:r>
            <a:r>
              <a:rPr lang="en-US" sz="7200" dirty="0" err="1" smtClean="0">
                <a:ln w="0"/>
                <a:solidFill>
                  <a:srgbClr val="CC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ru-RU" sz="7200" b="0" cap="none" spc="0" dirty="0" smtClean="0">
                <a:ln w="0"/>
                <a:solidFill>
                  <a:srgbClr val="CC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</a:t>
            </a:r>
            <a:endParaRPr lang="ru-RU" sz="7200" b="0" cap="none" spc="0" dirty="0">
              <a:ln w="0"/>
              <a:solidFill>
                <a:srgbClr val="CC66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0240" y="3172820"/>
            <a:ext cx="804672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0" cap="none" spc="0" dirty="0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Ал</a:t>
            </a:r>
            <a:r>
              <a:rPr lang="en-US" sz="8800" b="0" cap="none" spc="0" dirty="0" err="1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ru-RU" sz="8800" b="0" cap="none" spc="0" dirty="0" smtClean="0">
                <a:ln w="0"/>
                <a:solidFill>
                  <a:srgbClr val="FF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endParaRPr lang="ru-RU" sz="8800" b="0" cap="none" spc="0" dirty="0">
              <a:ln w="0"/>
              <a:solidFill>
                <a:srgbClr val="FF99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03566" y="4619370"/>
            <a:ext cx="724988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0" cap="none" spc="0" dirty="0" err="1" smtClean="0">
                <a:ln w="0"/>
                <a:solidFill>
                  <a:srgbClr val="99FF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Андрэе</a:t>
            </a:r>
            <a:r>
              <a:rPr lang="ru-RU" sz="8000" dirty="0" err="1">
                <a:solidFill>
                  <a:srgbClr val="99FF66"/>
                </a:solidFill>
              </a:rPr>
              <a:t>ў</a:t>
            </a:r>
            <a:r>
              <a:rPr lang="ru-RU" sz="8000" b="0" cap="none" spc="0" dirty="0" err="1" smtClean="0">
                <a:ln w="0"/>
                <a:solidFill>
                  <a:srgbClr val="99FF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endParaRPr lang="ru-RU" sz="8000" b="0" cap="none" spc="0" dirty="0">
              <a:ln w="0"/>
              <a:solidFill>
                <a:srgbClr val="99FF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299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Аспект">
  <a:themeElements>
    <a:clrScheme name="Другая 1">
      <a:dk1>
        <a:sysClr val="windowText" lastClr="000000"/>
      </a:dk1>
      <a:lt1>
        <a:sysClr val="window" lastClr="FFFFFF"/>
      </a:lt1>
      <a:dk2>
        <a:srgbClr val="E398E1"/>
      </a:dk2>
      <a:lt2>
        <a:srgbClr val="EAE5EB"/>
      </a:lt2>
      <a:accent1>
        <a:srgbClr val="D565D2"/>
      </a:accent1>
      <a:accent2>
        <a:srgbClr val="E398E1"/>
      </a:accent2>
      <a:accent3>
        <a:srgbClr val="E3DEF7"/>
      </a:accent3>
      <a:accent4>
        <a:srgbClr val="C1BEE2"/>
      </a:accent4>
      <a:accent5>
        <a:srgbClr val="B4DBF7"/>
      </a:accent5>
      <a:accent6>
        <a:srgbClr val="BCCDF0"/>
      </a:accent6>
      <a:hlink>
        <a:srgbClr val="99C1FE"/>
      </a:hlink>
      <a:folHlink>
        <a:srgbClr val="C1C1D6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293</Words>
  <Application>Microsoft Office PowerPoint</Application>
  <PresentationFormat>Произвольный</PresentationFormat>
  <Paragraphs>76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Аспект</vt:lpstr>
      <vt:lpstr>Слайд 1</vt:lpstr>
      <vt:lpstr>правілы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HABROOK</cp:lastModifiedBy>
  <cp:revision>31</cp:revision>
  <dcterms:created xsi:type="dcterms:W3CDTF">2019-03-01T15:47:23Z</dcterms:created>
  <dcterms:modified xsi:type="dcterms:W3CDTF">2019-04-09T07:13:57Z</dcterms:modified>
</cp:coreProperties>
</file>