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79" r:id="rId4"/>
    <p:sldId id="281" r:id="rId5"/>
    <p:sldId id="27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80" r:id="rId25"/>
    <p:sldId id="275" r:id="rId26"/>
    <p:sldId id="276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457200"/>
            <a:ext cx="8229600" cy="2133600"/>
          </a:xfrm>
        </p:spPr>
        <p:txBody>
          <a:bodyPr/>
          <a:lstStyle>
            <a:lvl1pPr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2895600"/>
            <a:ext cx="8229600" cy="1752600"/>
          </a:xfrm>
        </p:spPr>
        <p:txBody>
          <a:bodyPr/>
          <a:lstStyle>
            <a:lvl1pPr marL="0" indent="0" algn="ctr">
              <a:buFontTx/>
              <a:buNone/>
              <a:defRPr sz="3600" b="1" i="1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3082" name="Picture 10" descr="1903h10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02200"/>
            <a:ext cx="9144000" cy="19558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49831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49831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0" y="5562600"/>
            <a:ext cx="9144000" cy="908050"/>
            <a:chOff x="0" y="3504"/>
            <a:chExt cx="5760" cy="572"/>
          </a:xfrm>
        </p:grpSpPr>
        <p:pic>
          <p:nvPicPr>
            <p:cNvPr id="1036" name="Picture 12" descr="1903h1082"/>
            <p:cNvPicPr>
              <a:picLocks noChangeAspect="1" noChangeArrowheads="1"/>
            </p:cNvPicPr>
            <p:nvPr userDrawn="1"/>
          </p:nvPicPr>
          <p:blipFill>
            <a:blip r:embed="rId13" cstate="print">
              <a:clrChange>
                <a:clrFrom>
                  <a:srgbClr val="F3F4EF"/>
                </a:clrFrom>
                <a:clrTo>
                  <a:srgbClr val="F3F4E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60" y="3504"/>
              <a:ext cx="2448" cy="524"/>
            </a:xfrm>
            <a:prstGeom prst="rect">
              <a:avLst/>
            </a:prstGeom>
            <a:noFill/>
          </p:spPr>
        </p:pic>
        <p:pic>
          <p:nvPicPr>
            <p:cNvPr id="1037" name="Picture 13" descr="1903h1082"/>
            <p:cNvPicPr>
              <a:picLocks noChangeAspect="1" noChangeArrowheads="1"/>
            </p:cNvPicPr>
            <p:nvPr userDrawn="1"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9160" r="50980"/>
            <a:stretch>
              <a:fillRect/>
            </a:stretch>
          </p:blipFill>
          <p:spPr bwMode="auto">
            <a:xfrm>
              <a:off x="0" y="3552"/>
              <a:ext cx="1200" cy="476"/>
            </a:xfrm>
            <a:prstGeom prst="rect">
              <a:avLst/>
            </a:prstGeom>
            <a:noFill/>
          </p:spPr>
        </p:pic>
        <p:pic>
          <p:nvPicPr>
            <p:cNvPr id="1034" name="Picture 10" descr="1903h1082"/>
            <p:cNvPicPr>
              <a:picLocks noChangeAspect="1" noChangeArrowheads="1"/>
            </p:cNvPicPr>
            <p:nvPr userDrawn="1"/>
          </p:nvPicPr>
          <p:blipFill>
            <a:blip r:embed="rId13" cstate="print">
              <a:clrChange>
                <a:clrFrom>
                  <a:srgbClr val="F6F5FB"/>
                </a:clrFrom>
                <a:clrTo>
                  <a:srgbClr val="F6F5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12" y="3552"/>
              <a:ext cx="2448" cy="524"/>
            </a:xfrm>
            <a:prstGeom prst="rect">
              <a:avLst/>
            </a:prstGeom>
            <a:noFill/>
          </p:spPr>
        </p:pic>
      </p:grp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3300"/>
                </a:solidFill>
                <a:latin typeface="Verdana" pitchFamily="34" charset="0"/>
              </a:defRPr>
            </a:lvl1pPr>
          </a:lstStyle>
          <a:p>
            <a:fld id="{3DAAC2C8-56C9-468E-B962-3423EE623807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487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3300"/>
                </a:solidFill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20000" y="6553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3300"/>
                </a:solidFill>
                <a:latin typeface="Verdana" pitchFamily="34" charset="0"/>
              </a:defRPr>
            </a:lvl1pPr>
          </a:lstStyle>
          <a:p>
            <a:fld id="{48B17530-5A68-4462-9237-87DD8F4B46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457200"/>
            <a:ext cx="8643998" cy="3971932"/>
          </a:xfrm>
        </p:spPr>
        <p:txBody>
          <a:bodyPr/>
          <a:lstStyle/>
          <a:p>
            <a:r>
              <a:rPr lang="be-BY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Падагульненне і сістэматызацыя вывучанага па тэме</a:t>
            </a:r>
            <a:br>
              <a:rPr lang="be-BY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be-BY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“Займеннік”</a:t>
            </a:r>
            <a:endParaRPr lang="ru-RU" sz="4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785794"/>
            <a:ext cx="807249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e-BY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паглыбіць і сістэматызаваць веды па …, </a:t>
            </a:r>
            <a:endParaRPr lang="ru-RU" sz="4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be-BY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удасканальваць уменні…(адрозніваць…, выяўляць…, выкарыстоўваць…)</a:t>
            </a:r>
            <a:endParaRPr lang="ru-RU" sz="4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900114"/>
            <a:ext cx="892971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be-BY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Паглыбіць і сістэматызаваць веды па асноўных пытаннях тэмы;</a:t>
            </a:r>
            <a:endParaRPr kumimoji="0" lang="ru-RU" sz="32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be-BY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удасканальваць уменні адрозніваць разрады займеннікаў паводле    значэння, выяўляць іх сэнсавую і граматычную ролю ў тэксце,  выкарыстоўваць іх ва ўласных выказваннях</a:t>
            </a: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be-BY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hool25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214290"/>
            <a:ext cx="4802397" cy="52863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29058" y="500042"/>
            <a:ext cx="40005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e-BY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Людзі без людзей </a:t>
            </a:r>
          </a:p>
          <a:p>
            <a:pPr algn="ctr"/>
            <a:r>
              <a:rPr lang="be-BY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жыць не могуць</a:t>
            </a:r>
            <a:endParaRPr lang="ru-RU" sz="2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71643" y="768778"/>
            <a:ext cx="5624561" cy="401754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1928802"/>
            <a:ext cx="67151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няб</a:t>
            </a:r>
            <a:r>
              <a:rPr lang="be-BY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be-BY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зямл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сем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сцяжынак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пралягл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ru-RU" sz="4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ainbow0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14290"/>
            <a:ext cx="8439525" cy="44110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43174" y="3786190"/>
            <a:ext cx="421484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e-BY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Вясёлка</a:t>
            </a:r>
            <a:endParaRPr lang="ru-RU" sz="48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142976" y="1153597"/>
            <a:ext cx="678661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Шустраньк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маленьк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 у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шэрай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тцы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Шукае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канапельк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Каб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трох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пажыв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цца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b8cb92adb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285729"/>
            <a:ext cx="4214229" cy="44291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28860" y="4714884"/>
            <a:ext cx="50006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e-BY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Верабей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71538" y="1613973"/>
            <a:ext cx="721523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Ля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дарог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шарык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белы,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Вецер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б’е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а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шарык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цэлы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як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дзьмухнуць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хлапчук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Пух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ляц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ць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ў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 бак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6143288a39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214290"/>
            <a:ext cx="5196865" cy="46517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14546" y="4643446"/>
            <a:ext cx="46434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e-BY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Дзьмухавец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857356" y="1783971"/>
            <a:ext cx="564360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Летам нос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ць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ё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кажух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Мае свой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абход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пчал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ны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плятае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</a:t>
            </a: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ё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 двух</a:t>
            </a:r>
            <a:endParaRPr kumimoji="0" lang="en-US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зб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рае </a:t>
            </a: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ў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рот мал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ны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edved2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06088" y="0"/>
            <a:ext cx="4469319" cy="500063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28794" y="4857760"/>
            <a:ext cx="521497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e-BY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Мядзведзь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2143116"/>
            <a:ext cx="4572032" cy="1357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Летам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шэраньк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мой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беленьк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ru-RU" sz="4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98b050052c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7561" y="0"/>
            <a:ext cx="5327176" cy="49291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7488" y="4786322"/>
            <a:ext cx="37147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e-BY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Заяц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071538" y="1426122"/>
            <a:ext cx="728667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Уздо</a:t>
            </a: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ў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дарог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стал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ў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рад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ё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стры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 на парад.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спадн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чках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белых,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вузк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зял</a:t>
            </a: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ё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ных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пышных блузка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х.</a:t>
            </a:r>
            <a:r>
              <a:rPr kumimoji="0" lang="ru-RU" sz="40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erev23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9" y="0"/>
            <a:ext cx="4429156" cy="47125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28992" y="4857760"/>
            <a:ext cx="335758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e-BY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be-BY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яроза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2214554"/>
            <a:ext cx="47148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высокай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дарог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глядз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ць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бычок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кругларог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cf4de30039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0"/>
            <a:ext cx="3823647" cy="476414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43174" y="4786322"/>
            <a:ext cx="35004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Месяц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2285992"/>
            <a:ext cx="57864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Скручана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змучана</a:t>
            </a:r>
            <a:r>
              <a:rPr lang="ru-RU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хаце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скача.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b73962e038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488" y="0"/>
            <a:ext cx="454634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00364" y="4714884"/>
            <a:ext cx="35719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Мятла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214414" y="749159"/>
            <a:ext cx="685804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тралейбуса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трамвая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Ё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сць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трэц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брат.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Хто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знае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Ё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людзей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таксама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воз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ць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прыпынку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затармоз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ць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глядз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няма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нато</a:t>
            </a:r>
            <a:r>
              <a:rPr kumimoji="0" lang="be-BY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ў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Здагадал</a:t>
            </a:r>
            <a:r>
              <a:rPr kumimoji="0" lang="en-US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40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ся</a:t>
            </a:r>
            <a:r>
              <a:rPr kumimoji="0" lang="ru-RU" sz="40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…</a:t>
            </a:r>
            <a:endParaRPr kumimoji="0" lang="ru-RU" sz="40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eae665aa83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214290"/>
            <a:ext cx="6929486" cy="44510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28926" y="4500570"/>
            <a:ext cx="42862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Аўтобус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449014"/>
            <a:ext cx="892971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</a:t>
            </a: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Раз, два, тры, чатыры, пяць,</a:t>
            </a:r>
            <a:endParaRPr kumimoji="0" lang="ru-RU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Я не маю часу спаць:</a:t>
            </a:r>
            <a:endParaRPr kumimoji="0" lang="ru-RU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Ведаю спачатку-зраблю я зарадку.</a:t>
            </a:r>
            <a:endParaRPr kumimoji="0" lang="ru-RU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Першае заданне – гэта прысяданне…</a:t>
            </a:r>
            <a:endParaRPr kumimoji="0" lang="ru-RU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То сагнуся я ў дугу, то на месцы пабягу.</a:t>
            </a:r>
            <a:endParaRPr kumimoji="0" lang="ru-RU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А пасля прыгожа</a:t>
            </a:r>
            <a:endParaRPr kumimoji="0" lang="ru-RU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Засцілаю ложак.</a:t>
            </a:r>
            <a:endParaRPr kumimoji="0" lang="ru-RU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Чышчу зубы, мыю вушы,</a:t>
            </a:r>
            <a:endParaRPr kumimoji="0" lang="ru-RU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Пяць хвілін стаю пад душам.</a:t>
            </a:r>
            <a:endParaRPr kumimoji="0" lang="ru-RU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Дожджык чвошча па спіне,</a:t>
            </a:r>
            <a:endParaRPr kumimoji="0" lang="ru-RU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Дожджык слухае мяне.</a:t>
            </a:r>
            <a:endParaRPr kumimoji="0" lang="be-BY" sz="24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anim_ludi_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1420935"/>
            <a:ext cx="1428760" cy="226999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85720" y="1478943"/>
            <a:ext cx="885828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be-BY" sz="2400" b="0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Што</a:t>
            </a:r>
            <a:r>
              <a:rPr kumimoji="0" lang="be-BY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такое займеннік?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be-BY" sz="2400" b="0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Якім</a:t>
            </a:r>
            <a:r>
              <a:rPr kumimoji="0" lang="be-BY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займеннікам множнага ліку мы карыстаемся, звяртаючыся да аднаго чалавека?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be-BY" sz="2400" b="0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Які</a:t>
            </a:r>
            <a:r>
              <a:rPr kumimoji="0" lang="be-BY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займеннік не мае формы назоўнага склону?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be-BY" sz="2400" b="0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Чаму</a:t>
            </a:r>
            <a:r>
              <a:rPr kumimoji="0" lang="be-BY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так лёгка зблытаць адносныя і пытальныя займеннікі?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be-BY" sz="2400" b="0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колькі</a:t>
            </a:r>
            <a:r>
              <a:rPr kumimoji="0" lang="be-BY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разрадаў па значэнні падзяляецца займеннік?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be-BY" sz="2400" b="0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Якія </a:t>
            </a:r>
            <a:r>
              <a:rPr kumimoji="0" lang="be-BY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займеннікі ніколі не пагаджаюцца?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2844" y="181315"/>
            <a:ext cx="900115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вераб'я багатая сям'я: у кожнага вера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бейкі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па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тры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капейкі</a:t>
            </a:r>
            <a:endParaRPr kumimoji="0" lang="ru-RU" sz="32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normalizeH="0" baseline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яму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абразы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а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ён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мне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гарбузы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Свой час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ягадзе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свой час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баравіку</a:t>
            </a:r>
            <a:endParaRPr kumimoji="0" lang="ru-RU" sz="32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маё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гарыць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не мне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тушыць</a:t>
            </a:r>
            <a:endParaRPr kumimoji="0" lang="ru-RU" sz="32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Праз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аднаго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барана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ўвесь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статак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паганы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2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Які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пастух, такая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й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чарада</a:t>
            </a:r>
            <a:endParaRPr kumimoji="0" lang="ru-RU" sz="32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Хто</a:t>
            </a:r>
            <a:r>
              <a:rPr kumimoji="0" lang="be-BY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сам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сяб</a:t>
            </a:r>
            <a:r>
              <a:rPr kumimoji="0" lang="be-BY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хваліць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няхай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таго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пярун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спаліць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2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капай ямы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нікому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каб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</a:t>
            </a:r>
            <a:r>
              <a:rPr kumimoji="0" lang="ru-RU" sz="3200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ўпасці</a:t>
            </a:r>
            <a:r>
              <a:rPr kumimoji="0" lang="ru-RU" sz="32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самому.</a:t>
            </a:r>
            <a:endParaRPr kumimoji="0" lang="ru-RU" sz="3200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6_Design3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76_Design3</Template>
  <TotalTime>112</TotalTime>
  <Words>467</Words>
  <Application>Microsoft Office PowerPoint</Application>
  <PresentationFormat>Экран (4:3)</PresentationFormat>
  <Paragraphs>68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76_Design3</vt:lpstr>
      <vt:lpstr>Падагульненне і сістэматызацыя вывучанага па тэме  “Займеннік”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Падагульненне і сістэматызацыя вывучанага па тэме  “Займеннік”</dc:title>
  <dc:creator>X BASS</dc:creator>
  <cp:lastModifiedBy>HABROOK</cp:lastModifiedBy>
  <cp:revision>37</cp:revision>
  <dcterms:created xsi:type="dcterms:W3CDTF">2013-03-24T09:15:56Z</dcterms:created>
  <dcterms:modified xsi:type="dcterms:W3CDTF">2015-01-09T21:06:50Z</dcterms:modified>
</cp:coreProperties>
</file>