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</p:sldMasterIdLst>
  <p:notesMasterIdLst>
    <p:notesMasterId r:id="rId36"/>
  </p:notesMasterIdLst>
  <p:sldIdLst>
    <p:sldId id="258" r:id="rId3"/>
    <p:sldId id="257" r:id="rId4"/>
    <p:sldId id="289" r:id="rId5"/>
    <p:sldId id="260" r:id="rId6"/>
    <p:sldId id="264" r:id="rId7"/>
    <p:sldId id="256" r:id="rId8"/>
    <p:sldId id="265" r:id="rId9"/>
    <p:sldId id="259" r:id="rId10"/>
    <p:sldId id="266" r:id="rId11"/>
    <p:sldId id="261" r:id="rId12"/>
    <p:sldId id="270" r:id="rId13"/>
    <p:sldId id="268" r:id="rId14"/>
    <p:sldId id="277" r:id="rId15"/>
    <p:sldId id="269" r:id="rId16"/>
    <p:sldId id="267" r:id="rId17"/>
    <p:sldId id="278" r:id="rId18"/>
    <p:sldId id="275" r:id="rId19"/>
    <p:sldId id="274" r:id="rId20"/>
    <p:sldId id="276" r:id="rId21"/>
    <p:sldId id="271" r:id="rId22"/>
    <p:sldId id="285" r:id="rId23"/>
    <p:sldId id="279" r:id="rId24"/>
    <p:sldId id="280" r:id="rId25"/>
    <p:sldId id="281" r:id="rId26"/>
    <p:sldId id="294" r:id="rId27"/>
    <p:sldId id="273" r:id="rId28"/>
    <p:sldId id="282" r:id="rId29"/>
    <p:sldId id="283" r:id="rId30"/>
    <p:sldId id="287" r:id="rId31"/>
    <p:sldId id="293" r:id="rId32"/>
    <p:sldId id="288" r:id="rId33"/>
    <p:sldId id="290" r:id="rId34"/>
    <p:sldId id="291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98" autoAdjust="0"/>
    <p:restoredTop sz="94660"/>
  </p:normalViewPr>
  <p:slideViewPr>
    <p:cSldViewPr>
      <p:cViewPr varScale="1">
        <p:scale>
          <a:sx n="105" d="100"/>
          <a:sy n="105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F93C13-BA84-46C8-B745-712E3388C0B4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19608E-8161-4888-89D6-3382897BA58A}">
      <dgm:prSet phldrT="[Текст]"/>
      <dgm:spPr/>
      <dgm:t>
        <a:bodyPr/>
        <a:lstStyle/>
        <a:p>
          <a:r>
            <a:rPr lang="be-BY" dirty="0" smtClean="0">
              <a:solidFill>
                <a:srgbClr val="002060"/>
              </a:solidFill>
            </a:rPr>
            <a:t>ЦТ на выдатна?</a:t>
          </a:r>
          <a:endParaRPr lang="ru-RU" dirty="0">
            <a:solidFill>
              <a:srgbClr val="002060"/>
            </a:solidFill>
          </a:endParaRPr>
        </a:p>
      </dgm:t>
    </dgm:pt>
    <dgm:pt modelId="{10790BD9-E011-4801-85BE-204E2CBEE54E}" type="parTrans" cxnId="{9C7B7640-6A27-4A73-9FB3-EF8F06771E14}">
      <dgm:prSet/>
      <dgm:spPr/>
      <dgm:t>
        <a:bodyPr/>
        <a:lstStyle/>
        <a:p>
          <a:endParaRPr lang="ru-RU"/>
        </a:p>
      </dgm:t>
    </dgm:pt>
    <dgm:pt modelId="{EFFE9023-11E5-4D8E-9126-254811DCEE6C}" type="sibTrans" cxnId="{9C7B7640-6A27-4A73-9FB3-EF8F06771E14}">
      <dgm:prSet/>
      <dgm:spPr/>
      <dgm:t>
        <a:bodyPr/>
        <a:lstStyle/>
        <a:p>
          <a:endParaRPr lang="ru-RU"/>
        </a:p>
      </dgm:t>
    </dgm:pt>
    <dgm:pt modelId="{C3474020-E500-4C04-A1E6-00745D74E9B7}">
      <dgm:prSet phldrT="[Текст]"/>
      <dgm:spPr/>
      <dgm:t>
        <a:bodyPr/>
        <a:lstStyle/>
        <a:p>
          <a:r>
            <a:rPr lang="be-BY" dirty="0" smtClean="0"/>
            <a:t>Неаптымізаваныя падручнікі?</a:t>
          </a:r>
          <a:endParaRPr lang="ru-RU" dirty="0"/>
        </a:p>
      </dgm:t>
    </dgm:pt>
    <dgm:pt modelId="{FD2332FC-A591-46D3-A263-95CC64BEE99B}" type="parTrans" cxnId="{C5130C2C-8BC2-40EF-9F8E-F1DE479CEB90}">
      <dgm:prSet/>
      <dgm:spPr/>
      <dgm:t>
        <a:bodyPr/>
        <a:lstStyle/>
        <a:p>
          <a:endParaRPr lang="ru-RU"/>
        </a:p>
      </dgm:t>
    </dgm:pt>
    <dgm:pt modelId="{D5B1AE48-0B1F-4C3C-A510-ECE022DEA41D}" type="sibTrans" cxnId="{C5130C2C-8BC2-40EF-9F8E-F1DE479CEB90}">
      <dgm:prSet/>
      <dgm:spPr/>
      <dgm:t>
        <a:bodyPr/>
        <a:lstStyle/>
        <a:p>
          <a:endParaRPr lang="ru-RU"/>
        </a:p>
      </dgm:t>
    </dgm:pt>
    <dgm:pt modelId="{90DBB142-16D1-4EDB-8006-A16025F75EF2}">
      <dgm:prSet phldrT="[Текст]"/>
      <dgm:spPr/>
      <dgm:t>
        <a:bodyPr/>
        <a:lstStyle/>
        <a:p>
          <a:r>
            <a:rPr lang="be-BY" dirty="0" smtClean="0">
              <a:solidFill>
                <a:srgbClr val="002060"/>
              </a:solidFill>
            </a:rPr>
            <a:t>Эфектыўны ўрок?</a:t>
          </a:r>
          <a:endParaRPr lang="ru-RU" dirty="0">
            <a:solidFill>
              <a:srgbClr val="002060"/>
            </a:solidFill>
          </a:endParaRPr>
        </a:p>
      </dgm:t>
    </dgm:pt>
    <dgm:pt modelId="{0568B2F9-DD86-45C8-9C10-D5D994F0AD58}" type="parTrans" cxnId="{5683DC2A-ADDF-49C8-B6C2-1596DC7A467A}">
      <dgm:prSet/>
      <dgm:spPr/>
      <dgm:t>
        <a:bodyPr/>
        <a:lstStyle/>
        <a:p>
          <a:endParaRPr lang="ru-RU"/>
        </a:p>
      </dgm:t>
    </dgm:pt>
    <dgm:pt modelId="{A2A8E31C-1051-41D4-8710-4D7E19172DD3}" type="sibTrans" cxnId="{5683DC2A-ADDF-49C8-B6C2-1596DC7A467A}">
      <dgm:prSet/>
      <dgm:spPr/>
      <dgm:t>
        <a:bodyPr/>
        <a:lstStyle/>
        <a:p>
          <a:endParaRPr lang="ru-RU"/>
        </a:p>
      </dgm:t>
    </dgm:pt>
    <dgm:pt modelId="{632EDA0C-0BF6-4D93-9B8B-41549175A769}">
      <dgm:prSet phldrT="[Текст]"/>
      <dgm:spPr/>
      <dgm:t>
        <a:bodyPr/>
        <a:lstStyle/>
        <a:p>
          <a:r>
            <a:rPr lang="be-BY" dirty="0" smtClean="0"/>
            <a:t>Інфармаванасць бацькоў?</a:t>
          </a:r>
          <a:endParaRPr lang="ru-RU" dirty="0"/>
        </a:p>
      </dgm:t>
    </dgm:pt>
    <dgm:pt modelId="{FC5077EF-E7C9-4633-BA16-DBFD5C78B3CB}" type="parTrans" cxnId="{2FF4C006-EA15-4651-9642-F84990B1575D}">
      <dgm:prSet/>
      <dgm:spPr/>
      <dgm:t>
        <a:bodyPr/>
        <a:lstStyle/>
        <a:p>
          <a:endParaRPr lang="ru-RU"/>
        </a:p>
      </dgm:t>
    </dgm:pt>
    <dgm:pt modelId="{FABBD1D7-6287-4789-86B6-09449A0BB29B}" type="sibTrans" cxnId="{2FF4C006-EA15-4651-9642-F84990B1575D}">
      <dgm:prSet/>
      <dgm:spPr/>
      <dgm:t>
        <a:bodyPr/>
        <a:lstStyle/>
        <a:p>
          <a:endParaRPr lang="ru-RU"/>
        </a:p>
      </dgm:t>
    </dgm:pt>
    <dgm:pt modelId="{101CA378-5BE7-4D33-8D2F-51BDB87A701F}" type="pres">
      <dgm:prSet presAssocID="{06F93C13-BA84-46C8-B745-712E3388C0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D0DEF3-B99D-4859-BDF1-62D6B8A38694}" type="pres">
      <dgm:prSet presAssocID="{B819608E-8161-4888-89D6-3382897BA58A}" presName="composite" presStyleCnt="0"/>
      <dgm:spPr/>
    </dgm:pt>
    <dgm:pt modelId="{D76EE377-967A-4926-B175-4155D3C3D9B7}" type="pres">
      <dgm:prSet presAssocID="{B819608E-8161-4888-89D6-3382897BA58A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5160C-DFBA-4B72-84CF-FA3B4B76BE25}" type="pres">
      <dgm:prSet presAssocID="{B819608E-8161-4888-89D6-3382897BA58A}" presName="parSh" presStyleLbl="node1" presStyleIdx="0" presStyleCnt="2"/>
      <dgm:spPr/>
      <dgm:t>
        <a:bodyPr/>
        <a:lstStyle/>
        <a:p>
          <a:endParaRPr lang="ru-RU"/>
        </a:p>
      </dgm:t>
    </dgm:pt>
    <dgm:pt modelId="{B5C759E8-34F3-4C12-A6EA-6E92DE92C24D}" type="pres">
      <dgm:prSet presAssocID="{B819608E-8161-4888-89D6-3382897BA58A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84EAC0-42BF-4119-974D-2D838331D773}" type="pres">
      <dgm:prSet presAssocID="{EFFE9023-11E5-4D8E-9126-254811DCEE6C}" presName="sibTrans" presStyleLbl="sibTrans2D1" presStyleIdx="0" presStyleCnt="1" custAng="0" custLinFactNeighborX="29035" custLinFactNeighborY="64601"/>
      <dgm:spPr/>
      <dgm:t>
        <a:bodyPr/>
        <a:lstStyle/>
        <a:p>
          <a:endParaRPr lang="ru-RU"/>
        </a:p>
      </dgm:t>
    </dgm:pt>
    <dgm:pt modelId="{80CFCC1F-DE78-4239-9F79-E778F5B2A760}" type="pres">
      <dgm:prSet presAssocID="{EFFE9023-11E5-4D8E-9126-254811DCEE6C}" presName="connTx" presStyleLbl="sibTrans2D1" presStyleIdx="0" presStyleCnt="1"/>
      <dgm:spPr/>
      <dgm:t>
        <a:bodyPr/>
        <a:lstStyle/>
        <a:p>
          <a:endParaRPr lang="ru-RU"/>
        </a:p>
      </dgm:t>
    </dgm:pt>
    <dgm:pt modelId="{9CBF12AB-0F16-4E8C-9ECC-85EC9E5E070C}" type="pres">
      <dgm:prSet presAssocID="{90DBB142-16D1-4EDB-8006-A16025F75EF2}" presName="composite" presStyleCnt="0"/>
      <dgm:spPr/>
    </dgm:pt>
    <dgm:pt modelId="{5A180487-7A75-4FC8-B4C2-63E4BBD201E8}" type="pres">
      <dgm:prSet presAssocID="{90DBB142-16D1-4EDB-8006-A16025F75EF2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36371-B935-4FA2-8DAD-C0F5E3BE0814}" type="pres">
      <dgm:prSet presAssocID="{90DBB142-16D1-4EDB-8006-A16025F75EF2}" presName="parSh" presStyleLbl="node1" presStyleIdx="1" presStyleCnt="2"/>
      <dgm:spPr/>
      <dgm:t>
        <a:bodyPr/>
        <a:lstStyle/>
        <a:p>
          <a:endParaRPr lang="ru-RU"/>
        </a:p>
      </dgm:t>
    </dgm:pt>
    <dgm:pt modelId="{76DC9D2F-A1E7-4515-9F3A-D6F1112ECF87}" type="pres">
      <dgm:prSet presAssocID="{90DBB142-16D1-4EDB-8006-A16025F75EF2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924462-D9B1-4D66-BB1D-96BCBBB00CC8}" type="presOf" srcId="{EFFE9023-11E5-4D8E-9126-254811DCEE6C}" destId="{80CFCC1F-DE78-4239-9F79-E778F5B2A760}" srcOrd="1" destOrd="0" presId="urn:microsoft.com/office/officeart/2005/8/layout/process3"/>
    <dgm:cxn modelId="{6D0F2116-37F2-41EA-871E-469D7874255F}" type="presOf" srcId="{EFFE9023-11E5-4D8E-9126-254811DCEE6C}" destId="{0B84EAC0-42BF-4119-974D-2D838331D773}" srcOrd="0" destOrd="0" presId="urn:microsoft.com/office/officeart/2005/8/layout/process3"/>
    <dgm:cxn modelId="{685DBAF0-837C-46CE-9417-729AF3121342}" type="presOf" srcId="{632EDA0C-0BF6-4D93-9B8B-41549175A769}" destId="{76DC9D2F-A1E7-4515-9F3A-D6F1112ECF87}" srcOrd="0" destOrd="0" presId="urn:microsoft.com/office/officeart/2005/8/layout/process3"/>
    <dgm:cxn modelId="{C5130C2C-8BC2-40EF-9F8E-F1DE479CEB90}" srcId="{B819608E-8161-4888-89D6-3382897BA58A}" destId="{C3474020-E500-4C04-A1E6-00745D74E9B7}" srcOrd="0" destOrd="0" parTransId="{FD2332FC-A591-46D3-A263-95CC64BEE99B}" sibTransId="{D5B1AE48-0B1F-4C3C-A510-ECE022DEA41D}"/>
    <dgm:cxn modelId="{215E3D58-CA5E-4A53-BF18-4C49B0E34A61}" type="presOf" srcId="{06F93C13-BA84-46C8-B745-712E3388C0B4}" destId="{101CA378-5BE7-4D33-8D2F-51BDB87A701F}" srcOrd="0" destOrd="0" presId="urn:microsoft.com/office/officeart/2005/8/layout/process3"/>
    <dgm:cxn modelId="{9C7B7640-6A27-4A73-9FB3-EF8F06771E14}" srcId="{06F93C13-BA84-46C8-B745-712E3388C0B4}" destId="{B819608E-8161-4888-89D6-3382897BA58A}" srcOrd="0" destOrd="0" parTransId="{10790BD9-E011-4801-85BE-204E2CBEE54E}" sibTransId="{EFFE9023-11E5-4D8E-9126-254811DCEE6C}"/>
    <dgm:cxn modelId="{6EB1F397-8B9F-4D26-A2DA-6B7C99BD1315}" type="presOf" srcId="{90DBB142-16D1-4EDB-8006-A16025F75EF2}" destId="{5A180487-7A75-4FC8-B4C2-63E4BBD201E8}" srcOrd="0" destOrd="0" presId="urn:microsoft.com/office/officeart/2005/8/layout/process3"/>
    <dgm:cxn modelId="{82941D09-14F1-4DBF-87BD-6B4D405B033E}" type="presOf" srcId="{C3474020-E500-4C04-A1E6-00745D74E9B7}" destId="{B5C759E8-34F3-4C12-A6EA-6E92DE92C24D}" srcOrd="0" destOrd="0" presId="urn:microsoft.com/office/officeart/2005/8/layout/process3"/>
    <dgm:cxn modelId="{5E717EF6-3099-4B58-A856-3E83FC334FE9}" type="presOf" srcId="{90DBB142-16D1-4EDB-8006-A16025F75EF2}" destId="{A2236371-B935-4FA2-8DAD-C0F5E3BE0814}" srcOrd="1" destOrd="0" presId="urn:microsoft.com/office/officeart/2005/8/layout/process3"/>
    <dgm:cxn modelId="{F43F4F7A-6564-4B5B-AC22-D5381181C963}" type="presOf" srcId="{B819608E-8161-4888-89D6-3382897BA58A}" destId="{D76EE377-967A-4926-B175-4155D3C3D9B7}" srcOrd="0" destOrd="0" presId="urn:microsoft.com/office/officeart/2005/8/layout/process3"/>
    <dgm:cxn modelId="{5683DC2A-ADDF-49C8-B6C2-1596DC7A467A}" srcId="{06F93C13-BA84-46C8-B745-712E3388C0B4}" destId="{90DBB142-16D1-4EDB-8006-A16025F75EF2}" srcOrd="1" destOrd="0" parTransId="{0568B2F9-DD86-45C8-9C10-D5D994F0AD58}" sibTransId="{A2A8E31C-1051-41D4-8710-4D7E19172DD3}"/>
    <dgm:cxn modelId="{1BA8D28C-70D2-4AC4-86CF-65EA33A315C8}" type="presOf" srcId="{B819608E-8161-4888-89D6-3382897BA58A}" destId="{C195160C-DFBA-4B72-84CF-FA3B4B76BE25}" srcOrd="1" destOrd="0" presId="urn:microsoft.com/office/officeart/2005/8/layout/process3"/>
    <dgm:cxn modelId="{2FF4C006-EA15-4651-9642-F84990B1575D}" srcId="{90DBB142-16D1-4EDB-8006-A16025F75EF2}" destId="{632EDA0C-0BF6-4D93-9B8B-41549175A769}" srcOrd="0" destOrd="0" parTransId="{FC5077EF-E7C9-4633-BA16-DBFD5C78B3CB}" sibTransId="{FABBD1D7-6287-4789-86B6-09449A0BB29B}"/>
    <dgm:cxn modelId="{181123BB-E532-4CB4-B744-405A0E806754}" type="presParOf" srcId="{101CA378-5BE7-4D33-8D2F-51BDB87A701F}" destId="{63D0DEF3-B99D-4859-BDF1-62D6B8A38694}" srcOrd="0" destOrd="0" presId="urn:microsoft.com/office/officeart/2005/8/layout/process3"/>
    <dgm:cxn modelId="{A2189D24-F9E2-4E10-8420-6A7D8FE99BC6}" type="presParOf" srcId="{63D0DEF3-B99D-4859-BDF1-62D6B8A38694}" destId="{D76EE377-967A-4926-B175-4155D3C3D9B7}" srcOrd="0" destOrd="0" presId="urn:microsoft.com/office/officeart/2005/8/layout/process3"/>
    <dgm:cxn modelId="{C9071327-316F-42B2-9C2C-2FC7E8D6F2F6}" type="presParOf" srcId="{63D0DEF3-B99D-4859-BDF1-62D6B8A38694}" destId="{C195160C-DFBA-4B72-84CF-FA3B4B76BE25}" srcOrd="1" destOrd="0" presId="urn:microsoft.com/office/officeart/2005/8/layout/process3"/>
    <dgm:cxn modelId="{E3688327-AEEA-46F0-AE8E-BC2D9B48D911}" type="presParOf" srcId="{63D0DEF3-B99D-4859-BDF1-62D6B8A38694}" destId="{B5C759E8-34F3-4C12-A6EA-6E92DE92C24D}" srcOrd="2" destOrd="0" presId="urn:microsoft.com/office/officeart/2005/8/layout/process3"/>
    <dgm:cxn modelId="{18366961-F848-458D-BE3A-1B6A9AEC7E46}" type="presParOf" srcId="{101CA378-5BE7-4D33-8D2F-51BDB87A701F}" destId="{0B84EAC0-42BF-4119-974D-2D838331D773}" srcOrd="1" destOrd="0" presId="urn:microsoft.com/office/officeart/2005/8/layout/process3"/>
    <dgm:cxn modelId="{4D69760E-C798-4289-958D-B258EB7282D4}" type="presParOf" srcId="{0B84EAC0-42BF-4119-974D-2D838331D773}" destId="{80CFCC1F-DE78-4239-9F79-E778F5B2A760}" srcOrd="0" destOrd="0" presId="urn:microsoft.com/office/officeart/2005/8/layout/process3"/>
    <dgm:cxn modelId="{DC325870-6D4F-43D2-A5BC-72EE47171F90}" type="presParOf" srcId="{101CA378-5BE7-4D33-8D2F-51BDB87A701F}" destId="{9CBF12AB-0F16-4E8C-9ECC-85EC9E5E070C}" srcOrd="2" destOrd="0" presId="urn:microsoft.com/office/officeart/2005/8/layout/process3"/>
    <dgm:cxn modelId="{D9DE6D31-82B5-4D54-865D-BE4FF6622AA0}" type="presParOf" srcId="{9CBF12AB-0F16-4E8C-9ECC-85EC9E5E070C}" destId="{5A180487-7A75-4FC8-B4C2-63E4BBD201E8}" srcOrd="0" destOrd="0" presId="urn:microsoft.com/office/officeart/2005/8/layout/process3"/>
    <dgm:cxn modelId="{B6D8E05E-C86A-4753-8898-2A0010627E68}" type="presParOf" srcId="{9CBF12AB-0F16-4E8C-9ECC-85EC9E5E070C}" destId="{A2236371-B935-4FA2-8DAD-C0F5E3BE0814}" srcOrd="1" destOrd="0" presId="urn:microsoft.com/office/officeart/2005/8/layout/process3"/>
    <dgm:cxn modelId="{5B403335-B19E-4313-9FC8-422E22CECFCF}" type="presParOf" srcId="{9CBF12AB-0F16-4E8C-9ECC-85EC9E5E070C}" destId="{76DC9D2F-A1E7-4515-9F3A-D6F1112ECF8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D45B59-F824-4A50-8F0D-B8F0969F5CB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D56CEB-A952-46EA-96DD-D86BFD594DC1}">
      <dgm:prSet phldrT="[Текст]"/>
      <dgm:spPr/>
      <dgm:t>
        <a:bodyPr/>
        <a:lstStyle/>
        <a:p>
          <a:r>
            <a:rPr lang="be-BY" dirty="0" smtClean="0"/>
            <a:t>Метады </a:t>
          </a:r>
          <a:endParaRPr lang="ru-RU" dirty="0"/>
        </a:p>
      </dgm:t>
    </dgm:pt>
    <dgm:pt modelId="{FAA91219-27F2-42E1-BD3E-8CE64C153303}" type="parTrans" cxnId="{04EB1B36-6A91-4941-B10E-17A72398AE2F}">
      <dgm:prSet/>
      <dgm:spPr/>
      <dgm:t>
        <a:bodyPr/>
        <a:lstStyle/>
        <a:p>
          <a:endParaRPr lang="ru-RU"/>
        </a:p>
      </dgm:t>
    </dgm:pt>
    <dgm:pt modelId="{F5899A6A-7B60-4D6C-8CE8-5E4F2E6820FC}" type="sibTrans" cxnId="{04EB1B36-6A91-4941-B10E-17A72398AE2F}">
      <dgm:prSet/>
      <dgm:spPr/>
      <dgm:t>
        <a:bodyPr/>
        <a:lstStyle/>
        <a:p>
          <a:endParaRPr lang="ru-RU"/>
        </a:p>
      </dgm:t>
    </dgm:pt>
    <dgm:pt modelId="{D0321D3F-2C90-409B-89CB-F8DC9E61D3F4}">
      <dgm:prSet phldrT="[Текст]"/>
      <dgm:spPr/>
      <dgm:t>
        <a:bodyPr/>
        <a:lstStyle/>
        <a:p>
          <a:r>
            <a:rPr lang="be-BY" dirty="0" smtClean="0"/>
            <a:t>Метадычнаа работа</a:t>
          </a:r>
          <a:endParaRPr lang="ru-RU" dirty="0"/>
        </a:p>
      </dgm:t>
    </dgm:pt>
    <dgm:pt modelId="{B3F2C91B-5ED9-473C-ACA7-415A3584E9AE}" type="parTrans" cxnId="{74FA3ED0-D076-4AF3-9791-D8CC6AEEE0ED}">
      <dgm:prSet/>
      <dgm:spPr/>
      <dgm:t>
        <a:bodyPr/>
        <a:lstStyle/>
        <a:p>
          <a:endParaRPr lang="ru-RU"/>
        </a:p>
      </dgm:t>
    </dgm:pt>
    <dgm:pt modelId="{58193AE2-4A61-407C-B09D-EB30EAAE0C5D}" type="sibTrans" cxnId="{74FA3ED0-D076-4AF3-9791-D8CC6AEEE0ED}">
      <dgm:prSet/>
      <dgm:spPr/>
      <dgm:t>
        <a:bodyPr/>
        <a:lstStyle/>
        <a:p>
          <a:endParaRPr lang="ru-RU"/>
        </a:p>
      </dgm:t>
    </dgm:pt>
    <dgm:pt modelId="{C41DB4E8-33C7-48A0-981D-86D2F421558B}">
      <dgm:prSet phldrT="[Текст]"/>
      <dgm:spPr/>
      <dgm:t>
        <a:bodyPr/>
        <a:lstStyle/>
        <a:p>
          <a:r>
            <a:rPr lang="be-BY" smtClean="0"/>
            <a:t>Вучэбная дзейнасць</a:t>
          </a:r>
          <a:endParaRPr lang="ru-RU" dirty="0"/>
        </a:p>
      </dgm:t>
    </dgm:pt>
    <dgm:pt modelId="{45158150-1386-419C-8D4B-A2A45BC139E9}" type="parTrans" cxnId="{86881A17-C428-4BEE-AF97-036A953FE736}">
      <dgm:prSet/>
      <dgm:spPr/>
      <dgm:t>
        <a:bodyPr/>
        <a:lstStyle/>
        <a:p>
          <a:endParaRPr lang="ru-RU"/>
        </a:p>
      </dgm:t>
    </dgm:pt>
    <dgm:pt modelId="{0E1F2833-5F26-4000-A87F-1890C2A53859}" type="sibTrans" cxnId="{86881A17-C428-4BEE-AF97-036A953FE736}">
      <dgm:prSet/>
      <dgm:spPr/>
      <dgm:t>
        <a:bodyPr/>
        <a:lstStyle/>
        <a:p>
          <a:endParaRPr lang="ru-RU"/>
        </a:p>
      </dgm:t>
    </dgm:pt>
    <dgm:pt modelId="{E5EAA95B-13CB-4264-A1E2-7CF87F1B06BF}">
      <dgm:prSet phldrT="[Текст]"/>
      <dgm:spPr/>
      <dgm:t>
        <a:bodyPr/>
        <a:lstStyle/>
        <a:p>
          <a:r>
            <a:rPr lang="be-BY" dirty="0" smtClean="0"/>
            <a:t>Формы</a:t>
          </a:r>
          <a:endParaRPr lang="ru-RU" dirty="0"/>
        </a:p>
      </dgm:t>
    </dgm:pt>
    <dgm:pt modelId="{38333D89-5698-4B12-802C-D52DBFA24757}" type="parTrans" cxnId="{0E6B413B-0CAB-4733-9072-1C72A907691B}">
      <dgm:prSet/>
      <dgm:spPr/>
      <dgm:t>
        <a:bodyPr/>
        <a:lstStyle/>
        <a:p>
          <a:endParaRPr lang="ru-RU"/>
        </a:p>
      </dgm:t>
    </dgm:pt>
    <dgm:pt modelId="{90A23E13-6819-4C57-A530-2130397951B1}" type="sibTrans" cxnId="{0E6B413B-0CAB-4733-9072-1C72A907691B}">
      <dgm:prSet/>
      <dgm:spPr/>
      <dgm:t>
        <a:bodyPr/>
        <a:lstStyle/>
        <a:p>
          <a:endParaRPr lang="ru-RU"/>
        </a:p>
      </dgm:t>
    </dgm:pt>
    <dgm:pt modelId="{4193A3AF-627C-4983-B4F3-CF90455EC3CB}">
      <dgm:prSet phldrT="[Текст]"/>
      <dgm:spPr/>
      <dgm:t>
        <a:bodyPr/>
        <a:lstStyle/>
        <a:p>
          <a:r>
            <a:rPr lang="be-BY" dirty="0" smtClean="0"/>
            <a:t>Спосабы</a:t>
          </a:r>
          <a:endParaRPr lang="ru-RU" dirty="0"/>
        </a:p>
      </dgm:t>
    </dgm:pt>
    <dgm:pt modelId="{EA87AD3E-DEF2-46BF-9C79-7D40089F8AF9}" type="parTrans" cxnId="{7C795EF5-41BF-438A-8780-B6F4B9EBB7C3}">
      <dgm:prSet/>
      <dgm:spPr/>
      <dgm:t>
        <a:bodyPr/>
        <a:lstStyle/>
        <a:p>
          <a:endParaRPr lang="ru-RU"/>
        </a:p>
      </dgm:t>
    </dgm:pt>
    <dgm:pt modelId="{913321F1-0B3F-4E16-BD17-F8FBAF10B123}" type="sibTrans" cxnId="{7C795EF5-41BF-438A-8780-B6F4B9EBB7C3}">
      <dgm:prSet/>
      <dgm:spPr/>
      <dgm:t>
        <a:bodyPr/>
        <a:lstStyle/>
        <a:p>
          <a:endParaRPr lang="ru-RU"/>
        </a:p>
      </dgm:t>
    </dgm:pt>
    <dgm:pt modelId="{BFC32C42-EB98-4E5A-8427-35005721A92D}">
      <dgm:prSet phldrT="[Текст]"/>
      <dgm:spPr/>
      <dgm:t>
        <a:bodyPr/>
        <a:lstStyle/>
        <a:p>
          <a:r>
            <a:rPr lang="be-BY" dirty="0" smtClean="0"/>
            <a:t>Метадычная работа</a:t>
          </a:r>
          <a:endParaRPr lang="ru-RU" dirty="0"/>
        </a:p>
      </dgm:t>
    </dgm:pt>
    <dgm:pt modelId="{5205E26B-BD4E-46AF-AC0F-17F85D068CE9}" type="parTrans" cxnId="{A75AED9E-8051-4377-9042-A99702AF5C8E}">
      <dgm:prSet/>
      <dgm:spPr/>
      <dgm:t>
        <a:bodyPr/>
        <a:lstStyle/>
        <a:p>
          <a:endParaRPr lang="ru-RU"/>
        </a:p>
      </dgm:t>
    </dgm:pt>
    <dgm:pt modelId="{E6B241CD-A74E-482C-8CFD-03F552DE2B9D}" type="sibTrans" cxnId="{A75AED9E-8051-4377-9042-A99702AF5C8E}">
      <dgm:prSet/>
      <dgm:spPr/>
      <dgm:t>
        <a:bodyPr/>
        <a:lstStyle/>
        <a:p>
          <a:endParaRPr lang="ru-RU"/>
        </a:p>
      </dgm:t>
    </dgm:pt>
    <dgm:pt modelId="{F41E0119-8B40-417F-99CA-6EB41B955824}">
      <dgm:prSet phldrT="[Текст]"/>
      <dgm:spPr/>
      <dgm:t>
        <a:bodyPr/>
        <a:lstStyle/>
        <a:p>
          <a:r>
            <a:rPr lang="be-BY" dirty="0" smtClean="0"/>
            <a:t>Вучэбная дзейнасць</a:t>
          </a:r>
          <a:endParaRPr lang="ru-RU" dirty="0"/>
        </a:p>
      </dgm:t>
    </dgm:pt>
    <dgm:pt modelId="{EE493C0F-CDF7-476B-8903-A543D5BB3BA5}" type="parTrans" cxnId="{4765334C-9F5F-47F8-8E44-24BAFB0509AE}">
      <dgm:prSet/>
      <dgm:spPr/>
      <dgm:t>
        <a:bodyPr/>
        <a:lstStyle/>
        <a:p>
          <a:endParaRPr lang="ru-RU"/>
        </a:p>
      </dgm:t>
    </dgm:pt>
    <dgm:pt modelId="{540595FB-4443-4555-B228-B5BDA78C470A}" type="sibTrans" cxnId="{4765334C-9F5F-47F8-8E44-24BAFB0509AE}">
      <dgm:prSet/>
      <dgm:spPr/>
      <dgm:t>
        <a:bodyPr/>
        <a:lstStyle/>
        <a:p>
          <a:endParaRPr lang="ru-RU"/>
        </a:p>
      </dgm:t>
    </dgm:pt>
    <dgm:pt modelId="{19264B40-1FE0-4793-9AD6-AC5AEBCCA5DE}">
      <dgm:prSet phldrT="[Текст]"/>
      <dgm:spPr/>
      <dgm:t>
        <a:bodyPr/>
        <a:lstStyle/>
        <a:p>
          <a:r>
            <a:rPr lang="be-BY" dirty="0" smtClean="0"/>
            <a:t>Вучэбная дзейнасць</a:t>
          </a:r>
          <a:endParaRPr lang="ru-RU" dirty="0"/>
        </a:p>
      </dgm:t>
    </dgm:pt>
    <dgm:pt modelId="{9F8C3D61-E5B6-499B-96D5-50E919D082A7}" type="sibTrans" cxnId="{AE57AAF6-5054-48CD-A332-887D9FB3013C}">
      <dgm:prSet/>
      <dgm:spPr/>
      <dgm:t>
        <a:bodyPr/>
        <a:lstStyle/>
        <a:p>
          <a:endParaRPr lang="ru-RU"/>
        </a:p>
      </dgm:t>
    </dgm:pt>
    <dgm:pt modelId="{71B4AE30-3017-455A-A567-A6DBE16BE355}" type="parTrans" cxnId="{AE57AAF6-5054-48CD-A332-887D9FB3013C}">
      <dgm:prSet/>
      <dgm:spPr/>
      <dgm:t>
        <a:bodyPr/>
        <a:lstStyle/>
        <a:p>
          <a:endParaRPr lang="ru-RU"/>
        </a:p>
      </dgm:t>
    </dgm:pt>
    <dgm:pt modelId="{D2AFE90A-6EDA-4E87-AAF7-869705B6809C}">
      <dgm:prSet phldrT="[Текст]"/>
      <dgm:spPr/>
      <dgm:t>
        <a:bodyPr/>
        <a:lstStyle/>
        <a:p>
          <a:r>
            <a:rPr lang="be-BY" dirty="0" smtClean="0"/>
            <a:t>Метадычная работа</a:t>
          </a:r>
          <a:endParaRPr lang="ru-RU" dirty="0"/>
        </a:p>
      </dgm:t>
    </dgm:pt>
    <dgm:pt modelId="{946C33E7-B313-4B66-B5FD-F01BE26FD84A}" type="sibTrans" cxnId="{FF83EBE2-4CF9-4D0E-8D58-F5D410422E28}">
      <dgm:prSet/>
      <dgm:spPr/>
      <dgm:t>
        <a:bodyPr/>
        <a:lstStyle/>
        <a:p>
          <a:endParaRPr lang="ru-RU"/>
        </a:p>
      </dgm:t>
    </dgm:pt>
    <dgm:pt modelId="{8F62D769-CF2A-4F92-B742-F48F12FB638F}" type="parTrans" cxnId="{FF83EBE2-4CF9-4D0E-8D58-F5D410422E28}">
      <dgm:prSet/>
      <dgm:spPr/>
      <dgm:t>
        <a:bodyPr/>
        <a:lstStyle/>
        <a:p>
          <a:endParaRPr lang="ru-RU"/>
        </a:p>
      </dgm:t>
    </dgm:pt>
    <dgm:pt modelId="{F6620006-4BD2-4210-B606-60087FE09328}" type="pres">
      <dgm:prSet presAssocID="{6BD45B59-F824-4A50-8F0D-B8F0969F5CB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97D901-BA5C-401C-BCE8-88576488A657}" type="pres">
      <dgm:prSet presAssocID="{53D56CEB-A952-46EA-96DD-D86BFD594DC1}" presName="circle1" presStyleLbl="node1" presStyleIdx="0" presStyleCnt="3"/>
      <dgm:spPr/>
    </dgm:pt>
    <dgm:pt modelId="{F8CBC5C3-6433-4859-9EBA-63069C1F5278}" type="pres">
      <dgm:prSet presAssocID="{53D56CEB-A952-46EA-96DD-D86BFD594DC1}" presName="space" presStyleCnt="0"/>
      <dgm:spPr/>
    </dgm:pt>
    <dgm:pt modelId="{2EF23115-4CB6-4103-B1D5-C156D34FC8B0}" type="pres">
      <dgm:prSet presAssocID="{53D56CEB-A952-46EA-96DD-D86BFD594DC1}" presName="rect1" presStyleLbl="alignAcc1" presStyleIdx="0" presStyleCnt="3"/>
      <dgm:spPr/>
      <dgm:t>
        <a:bodyPr/>
        <a:lstStyle/>
        <a:p>
          <a:endParaRPr lang="ru-RU"/>
        </a:p>
      </dgm:t>
    </dgm:pt>
    <dgm:pt modelId="{E3B62C13-9D34-42B5-8004-57FA701ED3C7}" type="pres">
      <dgm:prSet presAssocID="{E5EAA95B-13CB-4264-A1E2-7CF87F1B06BF}" presName="vertSpace2" presStyleLbl="node1" presStyleIdx="0" presStyleCnt="3"/>
      <dgm:spPr/>
    </dgm:pt>
    <dgm:pt modelId="{7DFC6370-95C4-494C-A9EC-2758AAB3F409}" type="pres">
      <dgm:prSet presAssocID="{E5EAA95B-13CB-4264-A1E2-7CF87F1B06BF}" presName="circle2" presStyleLbl="node1" presStyleIdx="1" presStyleCnt="3"/>
      <dgm:spPr/>
    </dgm:pt>
    <dgm:pt modelId="{390A9DBD-07F3-48C8-B002-1FB1A7AB8898}" type="pres">
      <dgm:prSet presAssocID="{E5EAA95B-13CB-4264-A1E2-7CF87F1B06BF}" presName="rect2" presStyleLbl="alignAcc1" presStyleIdx="1" presStyleCnt="3"/>
      <dgm:spPr/>
      <dgm:t>
        <a:bodyPr/>
        <a:lstStyle/>
        <a:p>
          <a:endParaRPr lang="ru-RU"/>
        </a:p>
      </dgm:t>
    </dgm:pt>
    <dgm:pt modelId="{62DF64CB-4878-456A-AF8D-2072D7639B82}" type="pres">
      <dgm:prSet presAssocID="{4193A3AF-627C-4983-B4F3-CF90455EC3CB}" presName="vertSpace3" presStyleLbl="node1" presStyleIdx="1" presStyleCnt="3"/>
      <dgm:spPr/>
    </dgm:pt>
    <dgm:pt modelId="{FDEC3846-D073-4763-8727-74DA1B8BC5EF}" type="pres">
      <dgm:prSet presAssocID="{4193A3AF-627C-4983-B4F3-CF90455EC3CB}" presName="circle3" presStyleLbl="node1" presStyleIdx="2" presStyleCnt="3"/>
      <dgm:spPr/>
    </dgm:pt>
    <dgm:pt modelId="{BB1DCB81-EB94-4106-8904-C7FBE6115BCE}" type="pres">
      <dgm:prSet presAssocID="{4193A3AF-627C-4983-B4F3-CF90455EC3CB}" presName="rect3" presStyleLbl="alignAcc1" presStyleIdx="2" presStyleCnt="3"/>
      <dgm:spPr/>
      <dgm:t>
        <a:bodyPr/>
        <a:lstStyle/>
        <a:p>
          <a:endParaRPr lang="ru-RU"/>
        </a:p>
      </dgm:t>
    </dgm:pt>
    <dgm:pt modelId="{EC98362D-5157-4ACF-8696-83240F9687A7}" type="pres">
      <dgm:prSet presAssocID="{53D56CEB-A952-46EA-96DD-D86BFD594DC1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EED9-4989-47D6-B5E7-4CA316503735}" type="pres">
      <dgm:prSet presAssocID="{53D56CEB-A952-46EA-96DD-D86BFD594DC1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0460D2-6551-478C-9A75-4CA18DF9179A}" type="pres">
      <dgm:prSet presAssocID="{E5EAA95B-13CB-4264-A1E2-7CF87F1B06BF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3C865-07F4-4845-AFFC-036F2AD69455}" type="pres">
      <dgm:prSet presAssocID="{E5EAA95B-13CB-4264-A1E2-7CF87F1B06BF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2F210-45FF-4CE2-A6BD-17466E09CDE1}" type="pres">
      <dgm:prSet presAssocID="{4193A3AF-627C-4983-B4F3-CF90455EC3CB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79C67-F0E4-4F5D-B8E2-99533382BF01}" type="pres">
      <dgm:prSet presAssocID="{4193A3AF-627C-4983-B4F3-CF90455EC3CB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AF51FE-F332-4B6D-AAB8-2D2DDBC903E4}" type="presOf" srcId="{53D56CEB-A952-46EA-96DD-D86BFD594DC1}" destId="{EC98362D-5157-4ACF-8696-83240F9687A7}" srcOrd="1" destOrd="0" presId="urn:microsoft.com/office/officeart/2005/8/layout/target3"/>
    <dgm:cxn modelId="{91C77591-FA18-4CD9-8465-3EB95C5D8CE0}" type="presOf" srcId="{4193A3AF-627C-4983-B4F3-CF90455EC3CB}" destId="{BB1DCB81-EB94-4106-8904-C7FBE6115BCE}" srcOrd="0" destOrd="0" presId="urn:microsoft.com/office/officeart/2005/8/layout/target3"/>
    <dgm:cxn modelId="{8D75149C-5EDC-4380-B34B-01B92A1B0F36}" type="presOf" srcId="{D2AFE90A-6EDA-4E87-AAF7-869705B6809C}" destId="{4D03C865-07F4-4845-AFFC-036F2AD69455}" srcOrd="0" destOrd="0" presId="urn:microsoft.com/office/officeart/2005/8/layout/target3"/>
    <dgm:cxn modelId="{74FA3ED0-D076-4AF3-9791-D8CC6AEEE0ED}" srcId="{53D56CEB-A952-46EA-96DD-D86BFD594DC1}" destId="{D0321D3F-2C90-409B-89CB-F8DC9E61D3F4}" srcOrd="0" destOrd="0" parTransId="{B3F2C91B-5ED9-473C-ACA7-415A3584E9AE}" sibTransId="{58193AE2-4A61-407C-B09D-EB30EAAE0C5D}"/>
    <dgm:cxn modelId="{120FFCFD-3D40-42F3-9394-2F12275415DD}" type="presOf" srcId="{19264B40-1FE0-4793-9AD6-AC5AEBCCA5DE}" destId="{4D03C865-07F4-4845-AFFC-036F2AD69455}" srcOrd="0" destOrd="1" presId="urn:microsoft.com/office/officeart/2005/8/layout/target3"/>
    <dgm:cxn modelId="{C63BF10E-4F55-4462-AF1E-2907C66DB3A0}" type="presOf" srcId="{D0321D3F-2C90-409B-89CB-F8DC9E61D3F4}" destId="{F74CEED9-4989-47D6-B5E7-4CA316503735}" srcOrd="0" destOrd="0" presId="urn:microsoft.com/office/officeart/2005/8/layout/target3"/>
    <dgm:cxn modelId="{A75AED9E-8051-4377-9042-A99702AF5C8E}" srcId="{4193A3AF-627C-4983-B4F3-CF90455EC3CB}" destId="{BFC32C42-EB98-4E5A-8427-35005721A92D}" srcOrd="0" destOrd="0" parTransId="{5205E26B-BD4E-46AF-AC0F-17F85D068CE9}" sibTransId="{E6B241CD-A74E-482C-8CFD-03F552DE2B9D}"/>
    <dgm:cxn modelId="{4765334C-9F5F-47F8-8E44-24BAFB0509AE}" srcId="{4193A3AF-627C-4983-B4F3-CF90455EC3CB}" destId="{F41E0119-8B40-417F-99CA-6EB41B955824}" srcOrd="1" destOrd="0" parTransId="{EE493C0F-CDF7-476B-8903-A543D5BB3BA5}" sibTransId="{540595FB-4443-4555-B228-B5BDA78C470A}"/>
    <dgm:cxn modelId="{C536E245-D6B5-484E-82E7-FC731A6F40A9}" type="presOf" srcId="{4193A3AF-627C-4983-B4F3-CF90455EC3CB}" destId="{FFC2F210-45FF-4CE2-A6BD-17466E09CDE1}" srcOrd="1" destOrd="0" presId="urn:microsoft.com/office/officeart/2005/8/layout/target3"/>
    <dgm:cxn modelId="{7C795EF5-41BF-438A-8780-B6F4B9EBB7C3}" srcId="{6BD45B59-F824-4A50-8F0D-B8F0969F5CBC}" destId="{4193A3AF-627C-4983-B4F3-CF90455EC3CB}" srcOrd="2" destOrd="0" parTransId="{EA87AD3E-DEF2-46BF-9C79-7D40089F8AF9}" sibTransId="{913321F1-0B3F-4E16-BD17-F8FBAF10B123}"/>
    <dgm:cxn modelId="{47E5875D-C3E6-4526-B3C9-8B3221B77A8C}" type="presOf" srcId="{53D56CEB-A952-46EA-96DD-D86BFD594DC1}" destId="{2EF23115-4CB6-4103-B1D5-C156D34FC8B0}" srcOrd="0" destOrd="0" presId="urn:microsoft.com/office/officeart/2005/8/layout/target3"/>
    <dgm:cxn modelId="{19AB3A13-6E20-4D81-8A97-EC5C4385BCD9}" type="presOf" srcId="{BFC32C42-EB98-4E5A-8427-35005721A92D}" destId="{EC379C67-F0E4-4F5D-B8E2-99533382BF01}" srcOrd="0" destOrd="0" presId="urn:microsoft.com/office/officeart/2005/8/layout/target3"/>
    <dgm:cxn modelId="{AE57AAF6-5054-48CD-A332-887D9FB3013C}" srcId="{E5EAA95B-13CB-4264-A1E2-7CF87F1B06BF}" destId="{19264B40-1FE0-4793-9AD6-AC5AEBCCA5DE}" srcOrd="1" destOrd="0" parTransId="{71B4AE30-3017-455A-A567-A6DBE16BE355}" sibTransId="{9F8C3D61-E5B6-499B-96D5-50E919D082A7}"/>
    <dgm:cxn modelId="{74E1D943-92DC-4BA0-92BD-F93A716886AB}" type="presOf" srcId="{C41DB4E8-33C7-48A0-981D-86D2F421558B}" destId="{F74CEED9-4989-47D6-B5E7-4CA316503735}" srcOrd="0" destOrd="1" presId="urn:microsoft.com/office/officeart/2005/8/layout/target3"/>
    <dgm:cxn modelId="{04EB1B36-6A91-4941-B10E-17A72398AE2F}" srcId="{6BD45B59-F824-4A50-8F0D-B8F0969F5CBC}" destId="{53D56CEB-A952-46EA-96DD-D86BFD594DC1}" srcOrd="0" destOrd="0" parTransId="{FAA91219-27F2-42E1-BD3E-8CE64C153303}" sibTransId="{F5899A6A-7B60-4D6C-8CE8-5E4F2E6820FC}"/>
    <dgm:cxn modelId="{649C3ECE-2B2E-40A5-88D4-112919368879}" type="presOf" srcId="{F41E0119-8B40-417F-99CA-6EB41B955824}" destId="{EC379C67-F0E4-4F5D-B8E2-99533382BF01}" srcOrd="0" destOrd="1" presId="urn:microsoft.com/office/officeart/2005/8/layout/target3"/>
    <dgm:cxn modelId="{0F52F555-C383-454A-A707-7AD6C3E1C6E6}" type="presOf" srcId="{E5EAA95B-13CB-4264-A1E2-7CF87F1B06BF}" destId="{B70460D2-6551-478C-9A75-4CA18DF9179A}" srcOrd="1" destOrd="0" presId="urn:microsoft.com/office/officeart/2005/8/layout/target3"/>
    <dgm:cxn modelId="{4BF3D07C-5A1D-4BB6-B57F-6BABDC04EC93}" type="presOf" srcId="{6BD45B59-F824-4A50-8F0D-B8F0969F5CBC}" destId="{F6620006-4BD2-4210-B606-60087FE09328}" srcOrd="0" destOrd="0" presId="urn:microsoft.com/office/officeart/2005/8/layout/target3"/>
    <dgm:cxn modelId="{0E6B413B-0CAB-4733-9072-1C72A907691B}" srcId="{6BD45B59-F824-4A50-8F0D-B8F0969F5CBC}" destId="{E5EAA95B-13CB-4264-A1E2-7CF87F1B06BF}" srcOrd="1" destOrd="0" parTransId="{38333D89-5698-4B12-802C-D52DBFA24757}" sibTransId="{90A23E13-6819-4C57-A530-2130397951B1}"/>
    <dgm:cxn modelId="{0F337674-7AAE-4161-B005-11084077DA0B}" type="presOf" srcId="{E5EAA95B-13CB-4264-A1E2-7CF87F1B06BF}" destId="{390A9DBD-07F3-48C8-B002-1FB1A7AB8898}" srcOrd="0" destOrd="0" presId="urn:microsoft.com/office/officeart/2005/8/layout/target3"/>
    <dgm:cxn modelId="{FF83EBE2-4CF9-4D0E-8D58-F5D410422E28}" srcId="{E5EAA95B-13CB-4264-A1E2-7CF87F1B06BF}" destId="{D2AFE90A-6EDA-4E87-AAF7-869705B6809C}" srcOrd="0" destOrd="0" parTransId="{8F62D769-CF2A-4F92-B742-F48F12FB638F}" sibTransId="{946C33E7-B313-4B66-B5FD-F01BE26FD84A}"/>
    <dgm:cxn modelId="{86881A17-C428-4BEE-AF97-036A953FE736}" srcId="{53D56CEB-A952-46EA-96DD-D86BFD594DC1}" destId="{C41DB4E8-33C7-48A0-981D-86D2F421558B}" srcOrd="1" destOrd="0" parTransId="{45158150-1386-419C-8D4B-A2A45BC139E9}" sibTransId="{0E1F2833-5F26-4000-A87F-1890C2A53859}"/>
    <dgm:cxn modelId="{C044084F-F3DE-4239-AEB2-0B250695892D}" type="presParOf" srcId="{F6620006-4BD2-4210-B606-60087FE09328}" destId="{5F97D901-BA5C-401C-BCE8-88576488A657}" srcOrd="0" destOrd="0" presId="urn:microsoft.com/office/officeart/2005/8/layout/target3"/>
    <dgm:cxn modelId="{28AD5B93-36B4-4FA1-9241-CFD03FF6FC6E}" type="presParOf" srcId="{F6620006-4BD2-4210-B606-60087FE09328}" destId="{F8CBC5C3-6433-4859-9EBA-63069C1F5278}" srcOrd="1" destOrd="0" presId="urn:microsoft.com/office/officeart/2005/8/layout/target3"/>
    <dgm:cxn modelId="{9240F6F1-A537-4EFA-95ED-8219072F4B12}" type="presParOf" srcId="{F6620006-4BD2-4210-B606-60087FE09328}" destId="{2EF23115-4CB6-4103-B1D5-C156D34FC8B0}" srcOrd="2" destOrd="0" presId="urn:microsoft.com/office/officeart/2005/8/layout/target3"/>
    <dgm:cxn modelId="{E0AD87E0-C856-4BC5-983A-952F04FF2166}" type="presParOf" srcId="{F6620006-4BD2-4210-B606-60087FE09328}" destId="{E3B62C13-9D34-42B5-8004-57FA701ED3C7}" srcOrd="3" destOrd="0" presId="urn:microsoft.com/office/officeart/2005/8/layout/target3"/>
    <dgm:cxn modelId="{40C5984F-74A5-4380-997C-D25C60B1BB78}" type="presParOf" srcId="{F6620006-4BD2-4210-B606-60087FE09328}" destId="{7DFC6370-95C4-494C-A9EC-2758AAB3F409}" srcOrd="4" destOrd="0" presId="urn:microsoft.com/office/officeart/2005/8/layout/target3"/>
    <dgm:cxn modelId="{B57D9D2B-AB5F-4E09-9963-DDE48986702C}" type="presParOf" srcId="{F6620006-4BD2-4210-B606-60087FE09328}" destId="{390A9DBD-07F3-48C8-B002-1FB1A7AB8898}" srcOrd="5" destOrd="0" presId="urn:microsoft.com/office/officeart/2005/8/layout/target3"/>
    <dgm:cxn modelId="{8B1AC342-B174-4100-A06B-5DEA516BA540}" type="presParOf" srcId="{F6620006-4BD2-4210-B606-60087FE09328}" destId="{62DF64CB-4878-456A-AF8D-2072D7639B82}" srcOrd="6" destOrd="0" presId="urn:microsoft.com/office/officeart/2005/8/layout/target3"/>
    <dgm:cxn modelId="{1667E372-89CD-41F9-AECC-80499FAD7337}" type="presParOf" srcId="{F6620006-4BD2-4210-B606-60087FE09328}" destId="{FDEC3846-D073-4763-8727-74DA1B8BC5EF}" srcOrd="7" destOrd="0" presId="urn:microsoft.com/office/officeart/2005/8/layout/target3"/>
    <dgm:cxn modelId="{3E810B12-5B1D-4F86-9DB9-BE8850A6BECA}" type="presParOf" srcId="{F6620006-4BD2-4210-B606-60087FE09328}" destId="{BB1DCB81-EB94-4106-8904-C7FBE6115BCE}" srcOrd="8" destOrd="0" presId="urn:microsoft.com/office/officeart/2005/8/layout/target3"/>
    <dgm:cxn modelId="{824029C6-0D7F-40B0-9DFB-D7A7B53E5A40}" type="presParOf" srcId="{F6620006-4BD2-4210-B606-60087FE09328}" destId="{EC98362D-5157-4ACF-8696-83240F9687A7}" srcOrd="9" destOrd="0" presId="urn:microsoft.com/office/officeart/2005/8/layout/target3"/>
    <dgm:cxn modelId="{8A1D7257-BD5D-4F91-8325-BA9A74A82AFF}" type="presParOf" srcId="{F6620006-4BD2-4210-B606-60087FE09328}" destId="{F74CEED9-4989-47D6-B5E7-4CA316503735}" srcOrd="10" destOrd="0" presId="urn:microsoft.com/office/officeart/2005/8/layout/target3"/>
    <dgm:cxn modelId="{89B67B99-99BF-4C44-8A6C-CD3F4375454F}" type="presParOf" srcId="{F6620006-4BD2-4210-B606-60087FE09328}" destId="{B70460D2-6551-478C-9A75-4CA18DF9179A}" srcOrd="11" destOrd="0" presId="urn:microsoft.com/office/officeart/2005/8/layout/target3"/>
    <dgm:cxn modelId="{ABE5A523-8991-407F-A7F5-C05D94A3AB91}" type="presParOf" srcId="{F6620006-4BD2-4210-B606-60087FE09328}" destId="{4D03C865-07F4-4845-AFFC-036F2AD69455}" srcOrd="12" destOrd="0" presId="urn:microsoft.com/office/officeart/2005/8/layout/target3"/>
    <dgm:cxn modelId="{C3826753-2C49-4C32-9106-78644DBFFCEB}" type="presParOf" srcId="{F6620006-4BD2-4210-B606-60087FE09328}" destId="{FFC2F210-45FF-4CE2-A6BD-17466E09CDE1}" srcOrd="13" destOrd="0" presId="urn:microsoft.com/office/officeart/2005/8/layout/target3"/>
    <dgm:cxn modelId="{FE13F171-BE14-4999-8A9D-4B1200E3CD19}" type="presParOf" srcId="{F6620006-4BD2-4210-B606-60087FE09328}" destId="{EC379C67-F0E4-4F5D-B8E2-99533382BF01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66732B-1D2B-4E09-BB1B-FD944D1124B0}" type="doc">
      <dgm:prSet loTypeId="urn:microsoft.com/office/officeart/2005/8/layout/h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34E7C60-8924-4AFD-B453-4C28225EDA60}">
      <dgm:prSet phldrT="[Текст]"/>
      <dgm:spPr/>
      <dgm:t>
        <a:bodyPr/>
        <a:lstStyle/>
        <a:p>
          <a:r>
            <a:rPr lang="be-BY" smtClean="0"/>
            <a:t>Навукова-даследчая дзейнасць</a:t>
          </a:r>
          <a:endParaRPr lang="ru-RU" dirty="0"/>
        </a:p>
      </dgm:t>
    </dgm:pt>
    <dgm:pt modelId="{D2CBA4A7-4F94-44AD-BD93-AE9D6753918F}" type="parTrans" cxnId="{6424DF2C-CB6F-4121-B877-B696BF3EEAFC}">
      <dgm:prSet/>
      <dgm:spPr/>
      <dgm:t>
        <a:bodyPr/>
        <a:lstStyle/>
        <a:p>
          <a:endParaRPr lang="ru-RU"/>
        </a:p>
      </dgm:t>
    </dgm:pt>
    <dgm:pt modelId="{E2FAA5C6-46E2-40AF-82DF-8993BA9F5B8B}" type="sibTrans" cxnId="{6424DF2C-CB6F-4121-B877-B696BF3EEAFC}">
      <dgm:prSet/>
      <dgm:spPr/>
      <dgm:t>
        <a:bodyPr/>
        <a:lstStyle/>
        <a:p>
          <a:endParaRPr lang="ru-RU"/>
        </a:p>
      </dgm:t>
    </dgm:pt>
    <dgm:pt modelId="{2AE3710B-5D3E-432D-BE26-00B36F61D097}">
      <dgm:prSet phldrT="[Текст]" custT="1"/>
      <dgm:spPr/>
      <dgm:t>
        <a:bodyPr/>
        <a:lstStyle/>
        <a:p>
          <a:r>
            <a:rPr lang="be-BY" sz="1800" dirty="0" smtClean="0"/>
            <a:t>Супрацоўніцтва з ВНУ</a:t>
          </a:r>
          <a:endParaRPr lang="ru-RU" sz="1800" dirty="0"/>
        </a:p>
      </dgm:t>
    </dgm:pt>
    <dgm:pt modelId="{954ABEEA-4876-418D-9FCC-D66A38EC1B2C}" type="parTrans" cxnId="{263C0713-E3C8-46E6-9992-A8B1299A297B}">
      <dgm:prSet/>
      <dgm:spPr/>
      <dgm:t>
        <a:bodyPr/>
        <a:lstStyle/>
        <a:p>
          <a:endParaRPr lang="ru-RU"/>
        </a:p>
      </dgm:t>
    </dgm:pt>
    <dgm:pt modelId="{F14AD482-4C41-4D3B-92B4-3A9BA52DA6CD}" type="sibTrans" cxnId="{263C0713-E3C8-46E6-9992-A8B1299A297B}">
      <dgm:prSet/>
      <dgm:spPr/>
      <dgm:t>
        <a:bodyPr/>
        <a:lstStyle/>
        <a:p>
          <a:endParaRPr lang="ru-RU"/>
        </a:p>
      </dgm:t>
    </dgm:pt>
    <dgm:pt modelId="{8FFF6B2C-E064-4F04-8A22-81F093A1C4E9}">
      <dgm:prSet phldrT="[Текст]"/>
      <dgm:spPr/>
      <dgm:t>
        <a:bodyPr/>
        <a:lstStyle/>
        <a:p>
          <a:r>
            <a:rPr lang="be-BY" smtClean="0"/>
            <a:t>Праца з бацькамі</a:t>
          </a:r>
          <a:endParaRPr lang="ru-RU" dirty="0"/>
        </a:p>
      </dgm:t>
    </dgm:pt>
    <dgm:pt modelId="{8140A140-499A-40DD-A89F-5AC40373EDD9}" type="parTrans" cxnId="{D031B45F-8CC4-404E-80F1-734D6C325BEF}">
      <dgm:prSet/>
      <dgm:spPr/>
      <dgm:t>
        <a:bodyPr/>
        <a:lstStyle/>
        <a:p>
          <a:endParaRPr lang="ru-RU"/>
        </a:p>
      </dgm:t>
    </dgm:pt>
    <dgm:pt modelId="{109A34A0-37A9-471C-A82C-8CA6CC192CFF}" type="sibTrans" cxnId="{D031B45F-8CC4-404E-80F1-734D6C325BEF}">
      <dgm:prSet/>
      <dgm:spPr/>
      <dgm:t>
        <a:bodyPr/>
        <a:lstStyle/>
        <a:p>
          <a:endParaRPr lang="ru-RU"/>
        </a:p>
      </dgm:t>
    </dgm:pt>
    <dgm:pt modelId="{268D315D-8F5B-4D4E-9C1D-82C240C6BB12}">
      <dgm:prSet phldrT="[Текст]"/>
      <dgm:spPr/>
      <dgm:t>
        <a:bodyPr/>
        <a:lstStyle/>
        <a:p>
          <a:r>
            <a:rPr lang="be-BY" dirty="0" smtClean="0"/>
            <a:t>Сучасныя тэхналогіі выкладання</a:t>
          </a:r>
          <a:endParaRPr lang="ru-RU" dirty="0"/>
        </a:p>
      </dgm:t>
    </dgm:pt>
    <dgm:pt modelId="{5B54C957-0A1B-4B53-82F6-CAC065371CD0}" type="parTrans" cxnId="{FAC03492-31E4-4BFD-83A6-D455D34E5CEC}">
      <dgm:prSet/>
      <dgm:spPr/>
      <dgm:t>
        <a:bodyPr/>
        <a:lstStyle/>
        <a:p>
          <a:endParaRPr lang="ru-RU"/>
        </a:p>
      </dgm:t>
    </dgm:pt>
    <dgm:pt modelId="{BD6E2146-9447-4BD8-8DA4-01F742428989}" type="sibTrans" cxnId="{FAC03492-31E4-4BFD-83A6-D455D34E5CEC}">
      <dgm:prSet/>
      <dgm:spPr/>
      <dgm:t>
        <a:bodyPr/>
        <a:lstStyle/>
        <a:p>
          <a:endParaRPr lang="ru-RU"/>
        </a:p>
      </dgm:t>
    </dgm:pt>
    <dgm:pt modelId="{0CC6B43F-A324-4B7F-8B4A-A85B25C1E69E}">
      <dgm:prSet phldrT="[Текст]"/>
      <dgm:spPr/>
      <dgm:t>
        <a:bodyPr/>
        <a:lstStyle/>
        <a:p>
          <a:r>
            <a:rPr lang="be-BY" dirty="0" smtClean="0"/>
            <a:t>Адкрытыя мерапрыемствы</a:t>
          </a:r>
          <a:endParaRPr lang="ru-RU" dirty="0"/>
        </a:p>
      </dgm:t>
    </dgm:pt>
    <dgm:pt modelId="{C838BC8F-F4B4-4179-8390-DA14222BEB55}" type="parTrans" cxnId="{B309E24D-7FA0-405C-956B-38777FBE2312}">
      <dgm:prSet/>
      <dgm:spPr/>
      <dgm:t>
        <a:bodyPr/>
        <a:lstStyle/>
        <a:p>
          <a:endParaRPr lang="ru-RU"/>
        </a:p>
      </dgm:t>
    </dgm:pt>
    <dgm:pt modelId="{E99D1781-2A34-42C1-B0D8-62EF91FA9523}" type="sibTrans" cxnId="{B309E24D-7FA0-405C-956B-38777FBE2312}">
      <dgm:prSet/>
      <dgm:spPr/>
      <dgm:t>
        <a:bodyPr/>
        <a:lstStyle/>
        <a:p>
          <a:endParaRPr lang="ru-RU"/>
        </a:p>
      </dgm:t>
    </dgm:pt>
    <dgm:pt modelId="{078F27BF-C51D-464F-A962-9C0CC395BB97}">
      <dgm:prSet phldrT="[Текст]"/>
      <dgm:spPr/>
      <dgm:t>
        <a:bodyPr/>
        <a:lstStyle/>
        <a:p>
          <a:r>
            <a:rPr lang="be-BY" dirty="0" smtClean="0"/>
            <a:t>Наведванне семінараў, курсаў павышэння кваліфікацыі</a:t>
          </a:r>
          <a:endParaRPr lang="ru-RU" dirty="0"/>
        </a:p>
      </dgm:t>
    </dgm:pt>
    <dgm:pt modelId="{CC9E4711-EA95-4443-BE35-09C1DCA4BD8F}" type="parTrans" cxnId="{E1C1E4A0-545C-45FE-A170-1F13E6B5ED9C}">
      <dgm:prSet/>
      <dgm:spPr/>
      <dgm:t>
        <a:bodyPr/>
        <a:lstStyle/>
        <a:p>
          <a:endParaRPr lang="ru-RU"/>
        </a:p>
      </dgm:t>
    </dgm:pt>
    <dgm:pt modelId="{32119730-BD72-4E6A-B8D2-FFA08B8578A8}" type="sibTrans" cxnId="{E1C1E4A0-545C-45FE-A170-1F13E6B5ED9C}">
      <dgm:prSet/>
      <dgm:spPr/>
      <dgm:t>
        <a:bodyPr/>
        <a:lstStyle/>
        <a:p>
          <a:endParaRPr lang="ru-RU"/>
        </a:p>
      </dgm:t>
    </dgm:pt>
    <dgm:pt modelId="{56143133-B964-4F24-8593-37961A0550C9}">
      <dgm:prSet phldrT="[Текст]" custT="1"/>
      <dgm:spPr/>
      <dgm:t>
        <a:bodyPr/>
        <a:lstStyle/>
        <a:p>
          <a:endParaRPr lang="ru-RU" sz="1800" dirty="0"/>
        </a:p>
      </dgm:t>
    </dgm:pt>
    <dgm:pt modelId="{EFD48BFD-305A-4C2C-9923-AD1816D1B947}" type="parTrans" cxnId="{B14F7696-1643-4B01-BBBB-679FE0CB254C}">
      <dgm:prSet/>
      <dgm:spPr/>
      <dgm:t>
        <a:bodyPr/>
        <a:lstStyle/>
        <a:p>
          <a:endParaRPr lang="ru-RU"/>
        </a:p>
      </dgm:t>
    </dgm:pt>
    <dgm:pt modelId="{3907D8D0-DF58-48EF-A593-6C872AAECB74}" type="sibTrans" cxnId="{B14F7696-1643-4B01-BBBB-679FE0CB254C}">
      <dgm:prSet/>
      <dgm:spPr/>
      <dgm:t>
        <a:bodyPr/>
        <a:lstStyle/>
        <a:p>
          <a:endParaRPr lang="ru-RU"/>
        </a:p>
      </dgm:t>
    </dgm:pt>
    <dgm:pt modelId="{9CA592A5-DE87-4FA6-9EB4-6AE51939846A}" type="pres">
      <dgm:prSet presAssocID="{FE66732B-1D2B-4E09-BB1B-FD944D1124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2C5F70-EE28-45FC-BF30-E0B1EEDB9B9B}" type="pres">
      <dgm:prSet presAssocID="{FE66732B-1D2B-4E09-BB1B-FD944D1124B0}" presName="tSp" presStyleCnt="0"/>
      <dgm:spPr/>
    </dgm:pt>
    <dgm:pt modelId="{FFD92422-39A9-4C62-B081-EA11538FDE5E}" type="pres">
      <dgm:prSet presAssocID="{FE66732B-1D2B-4E09-BB1B-FD944D1124B0}" presName="bSp" presStyleCnt="0"/>
      <dgm:spPr/>
    </dgm:pt>
    <dgm:pt modelId="{53C629DE-20C2-48A4-917A-74DD7F97B937}" type="pres">
      <dgm:prSet presAssocID="{FE66732B-1D2B-4E09-BB1B-FD944D1124B0}" presName="process" presStyleCnt="0"/>
      <dgm:spPr/>
    </dgm:pt>
    <dgm:pt modelId="{9BB18B7A-D697-4FDB-B0BE-207B1741C4B1}" type="pres">
      <dgm:prSet presAssocID="{C34E7C60-8924-4AFD-B453-4C28225EDA60}" presName="composite1" presStyleCnt="0"/>
      <dgm:spPr/>
    </dgm:pt>
    <dgm:pt modelId="{64086461-96C3-4F04-82F5-542D6DDA85AF}" type="pres">
      <dgm:prSet presAssocID="{C34E7C60-8924-4AFD-B453-4C28225EDA60}" presName="dummyNode1" presStyleLbl="node1" presStyleIdx="0" presStyleCnt="3"/>
      <dgm:spPr/>
    </dgm:pt>
    <dgm:pt modelId="{D5D78FC3-9164-49CD-95BD-7C5671B4CA67}" type="pres">
      <dgm:prSet presAssocID="{C34E7C60-8924-4AFD-B453-4C28225EDA60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CA89F-29AA-425C-BB5B-0B9F0ACD983B}" type="pres">
      <dgm:prSet presAssocID="{C34E7C60-8924-4AFD-B453-4C28225EDA60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D190A-BCC5-443E-B6EB-04D18206310F}" type="pres">
      <dgm:prSet presAssocID="{C34E7C60-8924-4AFD-B453-4C28225EDA60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21853-140C-4DAA-BDC9-5708BAB1CFF7}" type="pres">
      <dgm:prSet presAssocID="{C34E7C60-8924-4AFD-B453-4C28225EDA60}" presName="connSite1" presStyleCnt="0"/>
      <dgm:spPr/>
    </dgm:pt>
    <dgm:pt modelId="{A845C152-DB75-4030-BF72-E02B76F14AD0}" type="pres">
      <dgm:prSet presAssocID="{E2FAA5C6-46E2-40AF-82DF-8993BA9F5B8B}" presName="Name9" presStyleLbl="sibTrans2D1" presStyleIdx="0" presStyleCnt="2"/>
      <dgm:spPr/>
      <dgm:t>
        <a:bodyPr/>
        <a:lstStyle/>
        <a:p>
          <a:endParaRPr lang="ru-RU"/>
        </a:p>
      </dgm:t>
    </dgm:pt>
    <dgm:pt modelId="{80BFE335-8EFE-4842-B853-DB1387F775DB}" type="pres">
      <dgm:prSet presAssocID="{8FFF6B2C-E064-4F04-8A22-81F093A1C4E9}" presName="composite2" presStyleCnt="0"/>
      <dgm:spPr/>
    </dgm:pt>
    <dgm:pt modelId="{254B9976-068F-40AF-9DCA-A010B3A2B99E}" type="pres">
      <dgm:prSet presAssocID="{8FFF6B2C-E064-4F04-8A22-81F093A1C4E9}" presName="dummyNode2" presStyleLbl="node1" presStyleIdx="0" presStyleCnt="3"/>
      <dgm:spPr/>
    </dgm:pt>
    <dgm:pt modelId="{293800E6-DA90-422B-8C00-D89D9ACF8AEC}" type="pres">
      <dgm:prSet presAssocID="{8FFF6B2C-E064-4F04-8A22-81F093A1C4E9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A57F3-E233-42AD-96DE-7CAD0342A574}" type="pres">
      <dgm:prSet presAssocID="{8FFF6B2C-E064-4F04-8A22-81F093A1C4E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23C641-23AA-4B2F-BAA4-71826286F857}" type="pres">
      <dgm:prSet presAssocID="{8FFF6B2C-E064-4F04-8A22-81F093A1C4E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D2C60-60D2-4A84-B3B1-2BCA4994BB60}" type="pres">
      <dgm:prSet presAssocID="{8FFF6B2C-E064-4F04-8A22-81F093A1C4E9}" presName="connSite2" presStyleCnt="0"/>
      <dgm:spPr/>
    </dgm:pt>
    <dgm:pt modelId="{B35A4A76-8BFD-4E3B-AB08-4412D7126BDD}" type="pres">
      <dgm:prSet presAssocID="{109A34A0-37A9-471C-A82C-8CA6CC192CFF}" presName="Name18" presStyleLbl="sibTrans2D1" presStyleIdx="1" presStyleCnt="2"/>
      <dgm:spPr/>
      <dgm:t>
        <a:bodyPr/>
        <a:lstStyle/>
        <a:p>
          <a:endParaRPr lang="ru-RU"/>
        </a:p>
      </dgm:t>
    </dgm:pt>
    <dgm:pt modelId="{97ADF2E4-2608-4164-A5C3-9F953B46BDBE}" type="pres">
      <dgm:prSet presAssocID="{0CC6B43F-A324-4B7F-8B4A-A85B25C1E69E}" presName="composite1" presStyleCnt="0"/>
      <dgm:spPr/>
    </dgm:pt>
    <dgm:pt modelId="{EEAA3119-3ED0-45C2-9081-E957C07B8616}" type="pres">
      <dgm:prSet presAssocID="{0CC6B43F-A324-4B7F-8B4A-A85B25C1E69E}" presName="dummyNode1" presStyleLbl="node1" presStyleIdx="1" presStyleCnt="3"/>
      <dgm:spPr/>
    </dgm:pt>
    <dgm:pt modelId="{B6189131-952B-4B7A-A0B5-277EED8AD351}" type="pres">
      <dgm:prSet presAssocID="{0CC6B43F-A324-4B7F-8B4A-A85B25C1E69E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119F5-B056-4817-AED4-6A4EE889375F}" type="pres">
      <dgm:prSet presAssocID="{0CC6B43F-A324-4B7F-8B4A-A85B25C1E69E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3A8A6-1CEB-436A-A97D-2EE274EC9E4F}" type="pres">
      <dgm:prSet presAssocID="{0CC6B43F-A324-4B7F-8B4A-A85B25C1E69E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279BF-3ADC-48D5-9269-9511A65B31BC}" type="pres">
      <dgm:prSet presAssocID="{0CC6B43F-A324-4B7F-8B4A-A85B25C1E69E}" presName="connSite1" presStyleCnt="0"/>
      <dgm:spPr/>
    </dgm:pt>
  </dgm:ptLst>
  <dgm:cxnLst>
    <dgm:cxn modelId="{3D6C95E1-9745-4571-8BA4-744FF6590AE9}" type="presOf" srcId="{0CC6B43F-A324-4B7F-8B4A-A85B25C1E69E}" destId="{CCB3A8A6-1CEB-436A-A97D-2EE274EC9E4F}" srcOrd="0" destOrd="0" presId="urn:microsoft.com/office/officeart/2005/8/layout/hProcess4"/>
    <dgm:cxn modelId="{E1C1E4A0-545C-45FE-A170-1F13E6B5ED9C}" srcId="{0CC6B43F-A324-4B7F-8B4A-A85B25C1E69E}" destId="{078F27BF-C51D-464F-A962-9C0CC395BB97}" srcOrd="0" destOrd="0" parTransId="{CC9E4711-EA95-4443-BE35-09C1DCA4BD8F}" sibTransId="{32119730-BD72-4E6A-B8D2-FFA08B8578A8}"/>
    <dgm:cxn modelId="{3B339203-84DD-4F67-AF80-65761F706A31}" type="presOf" srcId="{56143133-B964-4F24-8593-37961A0550C9}" destId="{8EDCA89F-29AA-425C-BB5B-0B9F0ACD983B}" srcOrd="1" destOrd="0" presId="urn:microsoft.com/office/officeart/2005/8/layout/hProcess4"/>
    <dgm:cxn modelId="{FAC03492-31E4-4BFD-83A6-D455D34E5CEC}" srcId="{8FFF6B2C-E064-4F04-8A22-81F093A1C4E9}" destId="{268D315D-8F5B-4D4E-9C1D-82C240C6BB12}" srcOrd="0" destOrd="0" parTransId="{5B54C957-0A1B-4B53-82F6-CAC065371CD0}" sibTransId="{BD6E2146-9447-4BD8-8DA4-01F742428989}"/>
    <dgm:cxn modelId="{4CA5443D-D996-4CA2-8E06-A17E79EDE8AF}" type="presOf" srcId="{109A34A0-37A9-471C-A82C-8CA6CC192CFF}" destId="{B35A4A76-8BFD-4E3B-AB08-4412D7126BDD}" srcOrd="0" destOrd="0" presId="urn:microsoft.com/office/officeart/2005/8/layout/hProcess4"/>
    <dgm:cxn modelId="{B14F7696-1643-4B01-BBBB-679FE0CB254C}" srcId="{C34E7C60-8924-4AFD-B453-4C28225EDA60}" destId="{56143133-B964-4F24-8593-37961A0550C9}" srcOrd="0" destOrd="0" parTransId="{EFD48BFD-305A-4C2C-9923-AD1816D1B947}" sibTransId="{3907D8D0-DF58-48EF-A593-6C872AAECB74}"/>
    <dgm:cxn modelId="{634A06BE-7648-41EA-82B5-2472746E4866}" type="presOf" srcId="{078F27BF-C51D-464F-A962-9C0CC395BB97}" destId="{B6189131-952B-4B7A-A0B5-277EED8AD351}" srcOrd="0" destOrd="0" presId="urn:microsoft.com/office/officeart/2005/8/layout/hProcess4"/>
    <dgm:cxn modelId="{340B1BE4-8F3A-4960-904C-8AEC7BD6AABB}" type="presOf" srcId="{FE66732B-1D2B-4E09-BB1B-FD944D1124B0}" destId="{9CA592A5-DE87-4FA6-9EB4-6AE51939846A}" srcOrd="0" destOrd="0" presId="urn:microsoft.com/office/officeart/2005/8/layout/hProcess4"/>
    <dgm:cxn modelId="{6424DF2C-CB6F-4121-B877-B696BF3EEAFC}" srcId="{FE66732B-1D2B-4E09-BB1B-FD944D1124B0}" destId="{C34E7C60-8924-4AFD-B453-4C28225EDA60}" srcOrd="0" destOrd="0" parTransId="{D2CBA4A7-4F94-44AD-BD93-AE9D6753918F}" sibTransId="{E2FAA5C6-46E2-40AF-82DF-8993BA9F5B8B}"/>
    <dgm:cxn modelId="{263C0713-E3C8-46E6-9992-A8B1299A297B}" srcId="{C34E7C60-8924-4AFD-B453-4C28225EDA60}" destId="{2AE3710B-5D3E-432D-BE26-00B36F61D097}" srcOrd="1" destOrd="0" parTransId="{954ABEEA-4876-418D-9FCC-D66A38EC1B2C}" sibTransId="{F14AD482-4C41-4D3B-92B4-3A9BA52DA6CD}"/>
    <dgm:cxn modelId="{239B2B83-042C-4F31-99A8-0D668924786C}" type="presOf" srcId="{268D315D-8F5B-4D4E-9C1D-82C240C6BB12}" destId="{F67A57F3-E233-42AD-96DE-7CAD0342A574}" srcOrd="1" destOrd="0" presId="urn:microsoft.com/office/officeart/2005/8/layout/hProcess4"/>
    <dgm:cxn modelId="{07BF708F-FD56-4513-8EB4-735FE4DC169B}" type="presOf" srcId="{2AE3710B-5D3E-432D-BE26-00B36F61D097}" destId="{D5D78FC3-9164-49CD-95BD-7C5671B4CA67}" srcOrd="0" destOrd="1" presId="urn:microsoft.com/office/officeart/2005/8/layout/hProcess4"/>
    <dgm:cxn modelId="{7A8C239C-E2DC-4558-9376-6433166F3E4E}" type="presOf" srcId="{8FFF6B2C-E064-4F04-8A22-81F093A1C4E9}" destId="{2423C641-23AA-4B2F-BAA4-71826286F857}" srcOrd="0" destOrd="0" presId="urn:microsoft.com/office/officeart/2005/8/layout/hProcess4"/>
    <dgm:cxn modelId="{D68AFFAC-A21B-401A-8B10-B25329F67CED}" type="presOf" srcId="{56143133-B964-4F24-8593-37961A0550C9}" destId="{D5D78FC3-9164-49CD-95BD-7C5671B4CA67}" srcOrd="0" destOrd="0" presId="urn:microsoft.com/office/officeart/2005/8/layout/hProcess4"/>
    <dgm:cxn modelId="{82401C7C-ED5A-4CEB-A65E-CAFF6B270044}" type="presOf" srcId="{E2FAA5C6-46E2-40AF-82DF-8993BA9F5B8B}" destId="{A845C152-DB75-4030-BF72-E02B76F14AD0}" srcOrd="0" destOrd="0" presId="urn:microsoft.com/office/officeart/2005/8/layout/hProcess4"/>
    <dgm:cxn modelId="{B309E24D-7FA0-405C-956B-38777FBE2312}" srcId="{FE66732B-1D2B-4E09-BB1B-FD944D1124B0}" destId="{0CC6B43F-A324-4B7F-8B4A-A85B25C1E69E}" srcOrd="2" destOrd="0" parTransId="{C838BC8F-F4B4-4179-8390-DA14222BEB55}" sibTransId="{E99D1781-2A34-42C1-B0D8-62EF91FA9523}"/>
    <dgm:cxn modelId="{BAE52D21-4783-4282-A953-CC39FD8157D4}" type="presOf" srcId="{C34E7C60-8924-4AFD-B453-4C28225EDA60}" destId="{117D190A-BCC5-443E-B6EB-04D18206310F}" srcOrd="0" destOrd="0" presId="urn:microsoft.com/office/officeart/2005/8/layout/hProcess4"/>
    <dgm:cxn modelId="{D031B45F-8CC4-404E-80F1-734D6C325BEF}" srcId="{FE66732B-1D2B-4E09-BB1B-FD944D1124B0}" destId="{8FFF6B2C-E064-4F04-8A22-81F093A1C4E9}" srcOrd="1" destOrd="0" parTransId="{8140A140-499A-40DD-A89F-5AC40373EDD9}" sibTransId="{109A34A0-37A9-471C-A82C-8CA6CC192CFF}"/>
    <dgm:cxn modelId="{22723D47-5DDA-4FF2-9CD1-732F5882EF05}" type="presOf" srcId="{2AE3710B-5D3E-432D-BE26-00B36F61D097}" destId="{8EDCA89F-29AA-425C-BB5B-0B9F0ACD983B}" srcOrd="1" destOrd="1" presId="urn:microsoft.com/office/officeart/2005/8/layout/hProcess4"/>
    <dgm:cxn modelId="{FF663614-23F3-4EB7-9EBF-EA4C978AFC79}" type="presOf" srcId="{078F27BF-C51D-464F-A962-9C0CC395BB97}" destId="{529119F5-B056-4817-AED4-6A4EE889375F}" srcOrd="1" destOrd="0" presId="urn:microsoft.com/office/officeart/2005/8/layout/hProcess4"/>
    <dgm:cxn modelId="{3F910070-07F2-4AA6-BC61-6B29E8287EBF}" type="presOf" srcId="{268D315D-8F5B-4D4E-9C1D-82C240C6BB12}" destId="{293800E6-DA90-422B-8C00-D89D9ACF8AEC}" srcOrd="0" destOrd="0" presId="urn:microsoft.com/office/officeart/2005/8/layout/hProcess4"/>
    <dgm:cxn modelId="{1A18C144-FCF6-4E9E-9D0A-11B4F5F13483}" type="presParOf" srcId="{9CA592A5-DE87-4FA6-9EB4-6AE51939846A}" destId="{492C5F70-EE28-45FC-BF30-E0B1EEDB9B9B}" srcOrd="0" destOrd="0" presId="urn:microsoft.com/office/officeart/2005/8/layout/hProcess4"/>
    <dgm:cxn modelId="{BD180B20-6E6E-417D-8405-B634EE2D20B2}" type="presParOf" srcId="{9CA592A5-DE87-4FA6-9EB4-6AE51939846A}" destId="{FFD92422-39A9-4C62-B081-EA11538FDE5E}" srcOrd="1" destOrd="0" presId="urn:microsoft.com/office/officeart/2005/8/layout/hProcess4"/>
    <dgm:cxn modelId="{9B7EADF6-9629-44C0-9DC9-A1FC9E6DD7F1}" type="presParOf" srcId="{9CA592A5-DE87-4FA6-9EB4-6AE51939846A}" destId="{53C629DE-20C2-48A4-917A-74DD7F97B937}" srcOrd="2" destOrd="0" presId="urn:microsoft.com/office/officeart/2005/8/layout/hProcess4"/>
    <dgm:cxn modelId="{89E19329-8BD9-498F-81E3-FEF5D772CA20}" type="presParOf" srcId="{53C629DE-20C2-48A4-917A-74DD7F97B937}" destId="{9BB18B7A-D697-4FDB-B0BE-207B1741C4B1}" srcOrd="0" destOrd="0" presId="urn:microsoft.com/office/officeart/2005/8/layout/hProcess4"/>
    <dgm:cxn modelId="{2224A654-98E6-426D-87E5-47E04247520A}" type="presParOf" srcId="{9BB18B7A-D697-4FDB-B0BE-207B1741C4B1}" destId="{64086461-96C3-4F04-82F5-542D6DDA85AF}" srcOrd="0" destOrd="0" presId="urn:microsoft.com/office/officeart/2005/8/layout/hProcess4"/>
    <dgm:cxn modelId="{B16760D0-4F12-4172-A988-8BCE43EE99AC}" type="presParOf" srcId="{9BB18B7A-D697-4FDB-B0BE-207B1741C4B1}" destId="{D5D78FC3-9164-49CD-95BD-7C5671B4CA67}" srcOrd="1" destOrd="0" presId="urn:microsoft.com/office/officeart/2005/8/layout/hProcess4"/>
    <dgm:cxn modelId="{86F2DB31-0243-4AAC-9B66-A350FCD74AC2}" type="presParOf" srcId="{9BB18B7A-D697-4FDB-B0BE-207B1741C4B1}" destId="{8EDCA89F-29AA-425C-BB5B-0B9F0ACD983B}" srcOrd="2" destOrd="0" presId="urn:microsoft.com/office/officeart/2005/8/layout/hProcess4"/>
    <dgm:cxn modelId="{8BE45A48-C3F6-4132-AE06-E83B31247588}" type="presParOf" srcId="{9BB18B7A-D697-4FDB-B0BE-207B1741C4B1}" destId="{117D190A-BCC5-443E-B6EB-04D18206310F}" srcOrd="3" destOrd="0" presId="urn:microsoft.com/office/officeart/2005/8/layout/hProcess4"/>
    <dgm:cxn modelId="{A6C77069-926B-4E66-ABD9-93EBFC01498F}" type="presParOf" srcId="{9BB18B7A-D697-4FDB-B0BE-207B1741C4B1}" destId="{60321853-140C-4DAA-BDC9-5708BAB1CFF7}" srcOrd="4" destOrd="0" presId="urn:microsoft.com/office/officeart/2005/8/layout/hProcess4"/>
    <dgm:cxn modelId="{0C20AAFE-AB8C-47CB-9DA9-C5716F5FF701}" type="presParOf" srcId="{53C629DE-20C2-48A4-917A-74DD7F97B937}" destId="{A845C152-DB75-4030-BF72-E02B76F14AD0}" srcOrd="1" destOrd="0" presId="urn:microsoft.com/office/officeart/2005/8/layout/hProcess4"/>
    <dgm:cxn modelId="{ACC81087-A6B0-44ED-8E0D-C2E55DE7A798}" type="presParOf" srcId="{53C629DE-20C2-48A4-917A-74DD7F97B937}" destId="{80BFE335-8EFE-4842-B853-DB1387F775DB}" srcOrd="2" destOrd="0" presId="urn:microsoft.com/office/officeart/2005/8/layout/hProcess4"/>
    <dgm:cxn modelId="{6BA2154F-D84B-4AA9-AC08-3276386AB56F}" type="presParOf" srcId="{80BFE335-8EFE-4842-B853-DB1387F775DB}" destId="{254B9976-068F-40AF-9DCA-A010B3A2B99E}" srcOrd="0" destOrd="0" presId="urn:microsoft.com/office/officeart/2005/8/layout/hProcess4"/>
    <dgm:cxn modelId="{4C957771-25E3-411E-BA1E-2257E693BC63}" type="presParOf" srcId="{80BFE335-8EFE-4842-B853-DB1387F775DB}" destId="{293800E6-DA90-422B-8C00-D89D9ACF8AEC}" srcOrd="1" destOrd="0" presId="urn:microsoft.com/office/officeart/2005/8/layout/hProcess4"/>
    <dgm:cxn modelId="{FC641A5D-2D5A-4A94-88F3-4E5F22E6AA77}" type="presParOf" srcId="{80BFE335-8EFE-4842-B853-DB1387F775DB}" destId="{F67A57F3-E233-42AD-96DE-7CAD0342A574}" srcOrd="2" destOrd="0" presId="urn:microsoft.com/office/officeart/2005/8/layout/hProcess4"/>
    <dgm:cxn modelId="{E5FA1E94-F953-4C0A-B6E3-4CC49E469158}" type="presParOf" srcId="{80BFE335-8EFE-4842-B853-DB1387F775DB}" destId="{2423C641-23AA-4B2F-BAA4-71826286F857}" srcOrd="3" destOrd="0" presId="urn:microsoft.com/office/officeart/2005/8/layout/hProcess4"/>
    <dgm:cxn modelId="{E29A1D0B-E06B-479C-8E95-0CB8187D12C7}" type="presParOf" srcId="{80BFE335-8EFE-4842-B853-DB1387F775DB}" destId="{954D2C60-60D2-4A84-B3B1-2BCA4994BB60}" srcOrd="4" destOrd="0" presId="urn:microsoft.com/office/officeart/2005/8/layout/hProcess4"/>
    <dgm:cxn modelId="{96FE068A-B340-4BA8-8E00-6676BB17CEDF}" type="presParOf" srcId="{53C629DE-20C2-48A4-917A-74DD7F97B937}" destId="{B35A4A76-8BFD-4E3B-AB08-4412D7126BDD}" srcOrd="3" destOrd="0" presId="urn:microsoft.com/office/officeart/2005/8/layout/hProcess4"/>
    <dgm:cxn modelId="{6F1B0FB9-0319-4C42-A753-4478F109A5AA}" type="presParOf" srcId="{53C629DE-20C2-48A4-917A-74DD7F97B937}" destId="{97ADF2E4-2608-4164-A5C3-9F953B46BDBE}" srcOrd="4" destOrd="0" presId="urn:microsoft.com/office/officeart/2005/8/layout/hProcess4"/>
    <dgm:cxn modelId="{8D65E684-BFA8-40BF-A202-63E22668BCDC}" type="presParOf" srcId="{97ADF2E4-2608-4164-A5C3-9F953B46BDBE}" destId="{EEAA3119-3ED0-45C2-9081-E957C07B8616}" srcOrd="0" destOrd="0" presId="urn:microsoft.com/office/officeart/2005/8/layout/hProcess4"/>
    <dgm:cxn modelId="{B4C4C152-CA3A-49C9-AF93-CC3245066827}" type="presParOf" srcId="{97ADF2E4-2608-4164-A5C3-9F953B46BDBE}" destId="{B6189131-952B-4B7A-A0B5-277EED8AD351}" srcOrd="1" destOrd="0" presId="urn:microsoft.com/office/officeart/2005/8/layout/hProcess4"/>
    <dgm:cxn modelId="{ACF80CBD-7CDC-4BFA-84EE-DF0A43582C21}" type="presParOf" srcId="{97ADF2E4-2608-4164-A5C3-9F953B46BDBE}" destId="{529119F5-B056-4817-AED4-6A4EE889375F}" srcOrd="2" destOrd="0" presId="urn:microsoft.com/office/officeart/2005/8/layout/hProcess4"/>
    <dgm:cxn modelId="{35813699-13F3-4872-A77E-1F78E5C0612F}" type="presParOf" srcId="{97ADF2E4-2608-4164-A5C3-9F953B46BDBE}" destId="{CCB3A8A6-1CEB-436A-A97D-2EE274EC9E4F}" srcOrd="3" destOrd="0" presId="urn:microsoft.com/office/officeart/2005/8/layout/hProcess4"/>
    <dgm:cxn modelId="{2AB4852C-C826-4459-8064-576587CEC813}" type="presParOf" srcId="{97ADF2E4-2608-4164-A5C3-9F953B46BDBE}" destId="{AB7279BF-3ADC-48D5-9269-9511A65B31B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F93C13-BA84-46C8-B745-712E3388C0B4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19608E-8161-4888-89D6-3382897BA58A}">
      <dgm:prSet phldrT="[Текст]"/>
      <dgm:spPr/>
      <dgm:t>
        <a:bodyPr/>
        <a:lstStyle/>
        <a:p>
          <a:pPr algn="ctr"/>
          <a:r>
            <a:rPr lang="be-BY" dirty="0" smtClean="0">
              <a:solidFill>
                <a:srgbClr val="002060"/>
              </a:solidFill>
            </a:rPr>
            <a:t>ЦТ </a:t>
          </a:r>
        </a:p>
        <a:p>
          <a:pPr algn="ctr"/>
          <a:r>
            <a:rPr lang="be-BY" dirty="0" smtClean="0">
              <a:solidFill>
                <a:srgbClr val="002060"/>
              </a:solidFill>
            </a:rPr>
            <a:t>на выдатна!!!</a:t>
          </a:r>
          <a:endParaRPr lang="ru-RU" dirty="0">
            <a:solidFill>
              <a:srgbClr val="002060"/>
            </a:solidFill>
          </a:endParaRPr>
        </a:p>
      </dgm:t>
    </dgm:pt>
    <dgm:pt modelId="{10790BD9-E011-4801-85BE-204E2CBEE54E}" type="parTrans" cxnId="{9C7B7640-6A27-4A73-9FB3-EF8F06771E14}">
      <dgm:prSet/>
      <dgm:spPr/>
      <dgm:t>
        <a:bodyPr/>
        <a:lstStyle/>
        <a:p>
          <a:endParaRPr lang="ru-RU"/>
        </a:p>
      </dgm:t>
    </dgm:pt>
    <dgm:pt modelId="{EFFE9023-11E5-4D8E-9126-254811DCEE6C}" type="sibTrans" cxnId="{9C7B7640-6A27-4A73-9FB3-EF8F06771E14}">
      <dgm:prSet/>
      <dgm:spPr/>
      <dgm:t>
        <a:bodyPr/>
        <a:lstStyle/>
        <a:p>
          <a:endParaRPr lang="ru-RU"/>
        </a:p>
      </dgm:t>
    </dgm:pt>
    <dgm:pt modelId="{C3474020-E500-4C04-A1E6-00745D74E9B7}">
      <dgm:prSet phldrT="[Текст]"/>
      <dgm:spPr/>
      <dgm:t>
        <a:bodyPr/>
        <a:lstStyle/>
        <a:p>
          <a:pPr algn="ctr"/>
          <a:r>
            <a:rPr lang="be-BY" dirty="0" smtClean="0"/>
            <a:t>Распрацаваны метадычныя дапаможнікі</a:t>
          </a:r>
          <a:endParaRPr lang="ru-RU" dirty="0"/>
        </a:p>
      </dgm:t>
    </dgm:pt>
    <dgm:pt modelId="{FD2332FC-A591-46D3-A263-95CC64BEE99B}" type="parTrans" cxnId="{C5130C2C-8BC2-40EF-9F8E-F1DE479CEB90}">
      <dgm:prSet/>
      <dgm:spPr/>
      <dgm:t>
        <a:bodyPr/>
        <a:lstStyle/>
        <a:p>
          <a:endParaRPr lang="ru-RU"/>
        </a:p>
      </dgm:t>
    </dgm:pt>
    <dgm:pt modelId="{D5B1AE48-0B1F-4C3C-A510-ECE022DEA41D}" type="sibTrans" cxnId="{C5130C2C-8BC2-40EF-9F8E-F1DE479CEB90}">
      <dgm:prSet/>
      <dgm:spPr/>
      <dgm:t>
        <a:bodyPr/>
        <a:lstStyle/>
        <a:p>
          <a:endParaRPr lang="ru-RU"/>
        </a:p>
      </dgm:t>
    </dgm:pt>
    <dgm:pt modelId="{90DBB142-16D1-4EDB-8006-A16025F75EF2}">
      <dgm:prSet phldrT="[Текст]"/>
      <dgm:spPr/>
      <dgm:t>
        <a:bodyPr/>
        <a:lstStyle/>
        <a:p>
          <a:r>
            <a:rPr lang="be-BY" dirty="0" smtClean="0">
              <a:solidFill>
                <a:srgbClr val="002060"/>
              </a:solidFill>
            </a:rPr>
            <a:t>Эфектыўны ўрок!!!</a:t>
          </a:r>
          <a:endParaRPr lang="ru-RU" dirty="0">
            <a:solidFill>
              <a:srgbClr val="002060"/>
            </a:solidFill>
          </a:endParaRPr>
        </a:p>
      </dgm:t>
    </dgm:pt>
    <dgm:pt modelId="{0568B2F9-DD86-45C8-9C10-D5D994F0AD58}" type="parTrans" cxnId="{5683DC2A-ADDF-49C8-B6C2-1596DC7A467A}">
      <dgm:prSet/>
      <dgm:spPr/>
      <dgm:t>
        <a:bodyPr/>
        <a:lstStyle/>
        <a:p>
          <a:endParaRPr lang="ru-RU"/>
        </a:p>
      </dgm:t>
    </dgm:pt>
    <dgm:pt modelId="{A2A8E31C-1051-41D4-8710-4D7E19172DD3}" type="sibTrans" cxnId="{5683DC2A-ADDF-49C8-B6C2-1596DC7A467A}">
      <dgm:prSet/>
      <dgm:spPr/>
      <dgm:t>
        <a:bodyPr/>
        <a:lstStyle/>
        <a:p>
          <a:endParaRPr lang="ru-RU"/>
        </a:p>
      </dgm:t>
    </dgm:pt>
    <dgm:pt modelId="{632EDA0C-0BF6-4D93-9B8B-41549175A769}">
      <dgm:prSet phldrT="[Текст]"/>
      <dgm:spPr/>
      <dgm:t>
        <a:bodyPr/>
        <a:lstStyle/>
        <a:p>
          <a:pPr algn="ctr"/>
          <a:r>
            <a:rPr lang="be-BY" dirty="0" smtClean="0"/>
            <a:t>Інфармаванасць бацькоў!!!</a:t>
          </a:r>
          <a:endParaRPr lang="ru-RU" dirty="0"/>
        </a:p>
      </dgm:t>
    </dgm:pt>
    <dgm:pt modelId="{FC5077EF-E7C9-4633-BA16-DBFD5C78B3CB}" type="parTrans" cxnId="{2FF4C006-EA15-4651-9642-F84990B1575D}">
      <dgm:prSet/>
      <dgm:spPr/>
      <dgm:t>
        <a:bodyPr/>
        <a:lstStyle/>
        <a:p>
          <a:endParaRPr lang="ru-RU"/>
        </a:p>
      </dgm:t>
    </dgm:pt>
    <dgm:pt modelId="{FABBD1D7-6287-4789-86B6-09449A0BB29B}" type="sibTrans" cxnId="{2FF4C006-EA15-4651-9642-F84990B1575D}">
      <dgm:prSet/>
      <dgm:spPr/>
      <dgm:t>
        <a:bodyPr/>
        <a:lstStyle/>
        <a:p>
          <a:endParaRPr lang="ru-RU"/>
        </a:p>
      </dgm:t>
    </dgm:pt>
    <dgm:pt modelId="{101CA378-5BE7-4D33-8D2F-51BDB87A701F}" type="pres">
      <dgm:prSet presAssocID="{06F93C13-BA84-46C8-B745-712E3388C0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D0DEF3-B99D-4859-BDF1-62D6B8A38694}" type="pres">
      <dgm:prSet presAssocID="{B819608E-8161-4888-89D6-3382897BA58A}" presName="composite" presStyleCnt="0"/>
      <dgm:spPr/>
    </dgm:pt>
    <dgm:pt modelId="{D76EE377-967A-4926-B175-4155D3C3D9B7}" type="pres">
      <dgm:prSet presAssocID="{B819608E-8161-4888-89D6-3382897BA58A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5160C-DFBA-4B72-84CF-FA3B4B76BE25}" type="pres">
      <dgm:prSet presAssocID="{B819608E-8161-4888-89D6-3382897BA58A}" presName="parSh" presStyleLbl="node1" presStyleIdx="0" presStyleCnt="2" custLinFactNeighborX="-2239" custLinFactNeighborY="-43846"/>
      <dgm:spPr/>
      <dgm:t>
        <a:bodyPr/>
        <a:lstStyle/>
        <a:p>
          <a:endParaRPr lang="ru-RU"/>
        </a:p>
      </dgm:t>
    </dgm:pt>
    <dgm:pt modelId="{B5C759E8-34F3-4C12-A6EA-6E92DE92C24D}" type="pres">
      <dgm:prSet presAssocID="{B819608E-8161-4888-89D6-3382897BA58A}" presName="desTx" presStyleLbl="fgAcc1" presStyleIdx="0" presStyleCnt="2" custLinFactNeighborX="20283" custLinFactNeighborY="17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84EAC0-42BF-4119-974D-2D838331D773}" type="pres">
      <dgm:prSet presAssocID="{EFFE9023-11E5-4D8E-9126-254811DCEE6C}" presName="sibTrans" presStyleLbl="sibTrans2D1" presStyleIdx="0" presStyleCnt="1" custAng="5211292" custLinFactNeighborX="7195" custLinFactNeighborY="3349"/>
      <dgm:spPr/>
      <dgm:t>
        <a:bodyPr/>
        <a:lstStyle/>
        <a:p>
          <a:endParaRPr lang="ru-RU"/>
        </a:p>
      </dgm:t>
    </dgm:pt>
    <dgm:pt modelId="{80CFCC1F-DE78-4239-9F79-E778F5B2A760}" type="pres">
      <dgm:prSet presAssocID="{EFFE9023-11E5-4D8E-9126-254811DCEE6C}" presName="connTx" presStyleLbl="sibTrans2D1" presStyleIdx="0" presStyleCnt="1"/>
      <dgm:spPr/>
      <dgm:t>
        <a:bodyPr/>
        <a:lstStyle/>
        <a:p>
          <a:endParaRPr lang="ru-RU"/>
        </a:p>
      </dgm:t>
    </dgm:pt>
    <dgm:pt modelId="{9CBF12AB-0F16-4E8C-9ECC-85EC9E5E070C}" type="pres">
      <dgm:prSet presAssocID="{90DBB142-16D1-4EDB-8006-A16025F75EF2}" presName="composite" presStyleCnt="0"/>
      <dgm:spPr/>
    </dgm:pt>
    <dgm:pt modelId="{5A180487-7A75-4FC8-B4C2-63E4BBD201E8}" type="pres">
      <dgm:prSet presAssocID="{90DBB142-16D1-4EDB-8006-A16025F75EF2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36371-B935-4FA2-8DAD-C0F5E3BE0814}" type="pres">
      <dgm:prSet presAssocID="{90DBB142-16D1-4EDB-8006-A16025F75EF2}" presName="parSh" presStyleLbl="node1" presStyleIdx="1" presStyleCnt="2" custLinFactNeighborX="15883" custLinFactNeighborY="-38253"/>
      <dgm:spPr/>
      <dgm:t>
        <a:bodyPr/>
        <a:lstStyle/>
        <a:p>
          <a:endParaRPr lang="ru-RU"/>
        </a:p>
      </dgm:t>
    </dgm:pt>
    <dgm:pt modelId="{76DC9D2F-A1E7-4515-9F3A-D6F1112ECF87}" type="pres">
      <dgm:prSet presAssocID="{90DBB142-16D1-4EDB-8006-A16025F75EF2}" presName="desTx" presStyleLbl="fgAcc1" presStyleIdx="1" presStyleCnt="2" custLinFactNeighborX="-29183" custLinFactNeighborY="17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A0E2F4-CDB9-45C2-B2D6-80FB7207DC35}" type="presOf" srcId="{EFFE9023-11E5-4D8E-9126-254811DCEE6C}" destId="{0B84EAC0-42BF-4119-974D-2D838331D773}" srcOrd="0" destOrd="0" presId="urn:microsoft.com/office/officeart/2005/8/layout/process3"/>
    <dgm:cxn modelId="{C5130C2C-8BC2-40EF-9F8E-F1DE479CEB90}" srcId="{B819608E-8161-4888-89D6-3382897BA58A}" destId="{C3474020-E500-4C04-A1E6-00745D74E9B7}" srcOrd="0" destOrd="0" parTransId="{FD2332FC-A591-46D3-A263-95CC64BEE99B}" sibTransId="{D5B1AE48-0B1F-4C3C-A510-ECE022DEA41D}"/>
    <dgm:cxn modelId="{CF848744-3B90-4D1C-887B-0E29BC5E08AD}" type="presOf" srcId="{C3474020-E500-4C04-A1E6-00745D74E9B7}" destId="{B5C759E8-34F3-4C12-A6EA-6E92DE92C24D}" srcOrd="0" destOrd="0" presId="urn:microsoft.com/office/officeart/2005/8/layout/process3"/>
    <dgm:cxn modelId="{1F8CC8B8-733A-43DF-B932-B188703CA327}" type="presOf" srcId="{90DBB142-16D1-4EDB-8006-A16025F75EF2}" destId="{A2236371-B935-4FA2-8DAD-C0F5E3BE0814}" srcOrd="1" destOrd="0" presId="urn:microsoft.com/office/officeart/2005/8/layout/process3"/>
    <dgm:cxn modelId="{04413156-4977-4D98-8BE7-A7631DCF3835}" type="presOf" srcId="{632EDA0C-0BF6-4D93-9B8B-41549175A769}" destId="{76DC9D2F-A1E7-4515-9F3A-D6F1112ECF87}" srcOrd="0" destOrd="0" presId="urn:microsoft.com/office/officeart/2005/8/layout/process3"/>
    <dgm:cxn modelId="{85E55AB4-CE49-463A-82B8-632B2ACDC3CA}" type="presOf" srcId="{90DBB142-16D1-4EDB-8006-A16025F75EF2}" destId="{5A180487-7A75-4FC8-B4C2-63E4BBD201E8}" srcOrd="0" destOrd="0" presId="urn:microsoft.com/office/officeart/2005/8/layout/process3"/>
    <dgm:cxn modelId="{B0C828A7-811B-4E17-8A8F-C11EFE1DCAFE}" type="presOf" srcId="{B819608E-8161-4888-89D6-3382897BA58A}" destId="{D76EE377-967A-4926-B175-4155D3C3D9B7}" srcOrd="0" destOrd="0" presId="urn:microsoft.com/office/officeart/2005/8/layout/process3"/>
    <dgm:cxn modelId="{913BB1B8-84C3-4A22-B185-4B988BEBA329}" type="presOf" srcId="{06F93C13-BA84-46C8-B745-712E3388C0B4}" destId="{101CA378-5BE7-4D33-8D2F-51BDB87A701F}" srcOrd="0" destOrd="0" presId="urn:microsoft.com/office/officeart/2005/8/layout/process3"/>
    <dgm:cxn modelId="{9C7B7640-6A27-4A73-9FB3-EF8F06771E14}" srcId="{06F93C13-BA84-46C8-B745-712E3388C0B4}" destId="{B819608E-8161-4888-89D6-3382897BA58A}" srcOrd="0" destOrd="0" parTransId="{10790BD9-E011-4801-85BE-204E2CBEE54E}" sibTransId="{EFFE9023-11E5-4D8E-9126-254811DCEE6C}"/>
    <dgm:cxn modelId="{05AF61F0-2120-4C46-9FD5-3D13D6271222}" type="presOf" srcId="{EFFE9023-11E5-4D8E-9126-254811DCEE6C}" destId="{80CFCC1F-DE78-4239-9F79-E778F5B2A760}" srcOrd="1" destOrd="0" presId="urn:microsoft.com/office/officeart/2005/8/layout/process3"/>
    <dgm:cxn modelId="{5683DC2A-ADDF-49C8-B6C2-1596DC7A467A}" srcId="{06F93C13-BA84-46C8-B745-712E3388C0B4}" destId="{90DBB142-16D1-4EDB-8006-A16025F75EF2}" srcOrd="1" destOrd="0" parTransId="{0568B2F9-DD86-45C8-9C10-D5D994F0AD58}" sibTransId="{A2A8E31C-1051-41D4-8710-4D7E19172DD3}"/>
    <dgm:cxn modelId="{9AD08D7B-EF47-4289-B633-43C917981319}" type="presOf" srcId="{B819608E-8161-4888-89D6-3382897BA58A}" destId="{C195160C-DFBA-4B72-84CF-FA3B4B76BE25}" srcOrd="1" destOrd="0" presId="urn:microsoft.com/office/officeart/2005/8/layout/process3"/>
    <dgm:cxn modelId="{2FF4C006-EA15-4651-9642-F84990B1575D}" srcId="{90DBB142-16D1-4EDB-8006-A16025F75EF2}" destId="{632EDA0C-0BF6-4D93-9B8B-41549175A769}" srcOrd="0" destOrd="0" parTransId="{FC5077EF-E7C9-4633-BA16-DBFD5C78B3CB}" sibTransId="{FABBD1D7-6287-4789-86B6-09449A0BB29B}"/>
    <dgm:cxn modelId="{D52A70E8-8262-4E83-B879-C42EE09EBF77}" type="presParOf" srcId="{101CA378-5BE7-4D33-8D2F-51BDB87A701F}" destId="{63D0DEF3-B99D-4859-BDF1-62D6B8A38694}" srcOrd="0" destOrd="0" presId="urn:microsoft.com/office/officeart/2005/8/layout/process3"/>
    <dgm:cxn modelId="{05488F86-85DC-4A4A-946E-60D10A8D76C0}" type="presParOf" srcId="{63D0DEF3-B99D-4859-BDF1-62D6B8A38694}" destId="{D76EE377-967A-4926-B175-4155D3C3D9B7}" srcOrd="0" destOrd="0" presId="urn:microsoft.com/office/officeart/2005/8/layout/process3"/>
    <dgm:cxn modelId="{A4872CA2-7D66-4A44-9625-F6B32CF57AA2}" type="presParOf" srcId="{63D0DEF3-B99D-4859-BDF1-62D6B8A38694}" destId="{C195160C-DFBA-4B72-84CF-FA3B4B76BE25}" srcOrd="1" destOrd="0" presId="urn:microsoft.com/office/officeart/2005/8/layout/process3"/>
    <dgm:cxn modelId="{0BCE14EE-DA12-4C6E-80A8-165A8C7A3CA6}" type="presParOf" srcId="{63D0DEF3-B99D-4859-BDF1-62D6B8A38694}" destId="{B5C759E8-34F3-4C12-A6EA-6E92DE92C24D}" srcOrd="2" destOrd="0" presId="urn:microsoft.com/office/officeart/2005/8/layout/process3"/>
    <dgm:cxn modelId="{191C3DB4-2B90-43A1-B05A-5E24945DA7D4}" type="presParOf" srcId="{101CA378-5BE7-4D33-8D2F-51BDB87A701F}" destId="{0B84EAC0-42BF-4119-974D-2D838331D773}" srcOrd="1" destOrd="0" presId="urn:microsoft.com/office/officeart/2005/8/layout/process3"/>
    <dgm:cxn modelId="{1B8680E3-C545-47D0-8BB2-D26C0269F4C4}" type="presParOf" srcId="{0B84EAC0-42BF-4119-974D-2D838331D773}" destId="{80CFCC1F-DE78-4239-9F79-E778F5B2A760}" srcOrd="0" destOrd="0" presId="urn:microsoft.com/office/officeart/2005/8/layout/process3"/>
    <dgm:cxn modelId="{7F351292-5CE2-4219-9F53-3F7974C269C2}" type="presParOf" srcId="{101CA378-5BE7-4D33-8D2F-51BDB87A701F}" destId="{9CBF12AB-0F16-4E8C-9ECC-85EC9E5E070C}" srcOrd="2" destOrd="0" presId="urn:microsoft.com/office/officeart/2005/8/layout/process3"/>
    <dgm:cxn modelId="{65A9D004-9897-449C-8F08-4226F89C1391}" type="presParOf" srcId="{9CBF12AB-0F16-4E8C-9ECC-85EC9E5E070C}" destId="{5A180487-7A75-4FC8-B4C2-63E4BBD201E8}" srcOrd="0" destOrd="0" presId="urn:microsoft.com/office/officeart/2005/8/layout/process3"/>
    <dgm:cxn modelId="{BD308051-A705-455F-A8FF-45DF4BF824FF}" type="presParOf" srcId="{9CBF12AB-0F16-4E8C-9ECC-85EC9E5E070C}" destId="{A2236371-B935-4FA2-8DAD-C0F5E3BE0814}" srcOrd="1" destOrd="0" presId="urn:microsoft.com/office/officeart/2005/8/layout/process3"/>
    <dgm:cxn modelId="{09B805BA-1E89-4DAE-9315-1432CDB38CA7}" type="presParOf" srcId="{9CBF12AB-0F16-4E8C-9ECC-85EC9E5E070C}" destId="{76DC9D2F-A1E7-4515-9F3A-D6F1112ECF8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F93C13-BA84-46C8-B745-712E3388C0B4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19608E-8161-4888-89D6-3382897BA58A}">
      <dgm:prSet phldrT="[Текст]"/>
      <dgm:spPr/>
      <dgm:t>
        <a:bodyPr/>
        <a:lstStyle/>
        <a:p>
          <a:pPr algn="ctr"/>
          <a:r>
            <a:rPr lang="be-BY" dirty="0" smtClean="0">
              <a:solidFill>
                <a:srgbClr val="002060"/>
              </a:solidFill>
            </a:rPr>
            <a:t>Мультымедыйныя сродкі навучання</a:t>
          </a:r>
          <a:endParaRPr lang="ru-RU" dirty="0">
            <a:solidFill>
              <a:srgbClr val="002060"/>
            </a:solidFill>
          </a:endParaRPr>
        </a:p>
      </dgm:t>
    </dgm:pt>
    <dgm:pt modelId="{10790BD9-E011-4801-85BE-204E2CBEE54E}" type="parTrans" cxnId="{9C7B7640-6A27-4A73-9FB3-EF8F06771E14}">
      <dgm:prSet/>
      <dgm:spPr/>
      <dgm:t>
        <a:bodyPr/>
        <a:lstStyle/>
        <a:p>
          <a:endParaRPr lang="ru-RU"/>
        </a:p>
      </dgm:t>
    </dgm:pt>
    <dgm:pt modelId="{EFFE9023-11E5-4D8E-9126-254811DCEE6C}" type="sibTrans" cxnId="{9C7B7640-6A27-4A73-9FB3-EF8F06771E14}">
      <dgm:prSet/>
      <dgm:spPr/>
      <dgm:t>
        <a:bodyPr/>
        <a:lstStyle/>
        <a:p>
          <a:endParaRPr lang="ru-RU"/>
        </a:p>
      </dgm:t>
    </dgm:pt>
    <dgm:pt modelId="{C3474020-E500-4C04-A1E6-00745D74E9B7}">
      <dgm:prSet phldrT="[Текст]"/>
      <dgm:spPr/>
      <dgm:t>
        <a:bodyPr/>
        <a:lstStyle/>
        <a:p>
          <a:pPr algn="ctr"/>
          <a:r>
            <a:rPr lang="be-BY" dirty="0" smtClean="0"/>
            <a:t>Выпуск метадычных  дапаможнікаў у СМІ</a:t>
          </a:r>
          <a:endParaRPr lang="ru-RU" dirty="0"/>
        </a:p>
      </dgm:t>
    </dgm:pt>
    <dgm:pt modelId="{FD2332FC-A591-46D3-A263-95CC64BEE99B}" type="parTrans" cxnId="{C5130C2C-8BC2-40EF-9F8E-F1DE479CEB90}">
      <dgm:prSet/>
      <dgm:spPr/>
      <dgm:t>
        <a:bodyPr/>
        <a:lstStyle/>
        <a:p>
          <a:endParaRPr lang="ru-RU"/>
        </a:p>
      </dgm:t>
    </dgm:pt>
    <dgm:pt modelId="{D5B1AE48-0B1F-4C3C-A510-ECE022DEA41D}" type="sibTrans" cxnId="{C5130C2C-8BC2-40EF-9F8E-F1DE479CEB90}">
      <dgm:prSet/>
      <dgm:spPr/>
      <dgm:t>
        <a:bodyPr/>
        <a:lstStyle/>
        <a:p>
          <a:endParaRPr lang="ru-RU"/>
        </a:p>
      </dgm:t>
    </dgm:pt>
    <dgm:pt modelId="{90DBB142-16D1-4EDB-8006-A16025F75EF2}">
      <dgm:prSet phldrT="[Текст]"/>
      <dgm:spPr/>
      <dgm:t>
        <a:bodyPr/>
        <a:lstStyle/>
        <a:p>
          <a:r>
            <a:rPr lang="be-BY" dirty="0" smtClean="0">
              <a:solidFill>
                <a:srgbClr val="002060"/>
              </a:solidFill>
            </a:rPr>
            <a:t>Тэставая сістэма кантролю ведаў</a:t>
          </a:r>
          <a:endParaRPr lang="ru-RU" dirty="0">
            <a:solidFill>
              <a:srgbClr val="002060"/>
            </a:solidFill>
          </a:endParaRPr>
        </a:p>
      </dgm:t>
    </dgm:pt>
    <dgm:pt modelId="{0568B2F9-DD86-45C8-9C10-D5D994F0AD58}" type="parTrans" cxnId="{5683DC2A-ADDF-49C8-B6C2-1596DC7A467A}">
      <dgm:prSet/>
      <dgm:spPr/>
      <dgm:t>
        <a:bodyPr/>
        <a:lstStyle/>
        <a:p>
          <a:endParaRPr lang="ru-RU"/>
        </a:p>
      </dgm:t>
    </dgm:pt>
    <dgm:pt modelId="{A2A8E31C-1051-41D4-8710-4D7E19172DD3}" type="sibTrans" cxnId="{5683DC2A-ADDF-49C8-B6C2-1596DC7A467A}">
      <dgm:prSet/>
      <dgm:spPr/>
      <dgm:t>
        <a:bodyPr/>
        <a:lstStyle/>
        <a:p>
          <a:endParaRPr lang="ru-RU"/>
        </a:p>
      </dgm:t>
    </dgm:pt>
    <dgm:pt modelId="{632EDA0C-0BF6-4D93-9B8B-41549175A769}">
      <dgm:prSet phldrT="[Текст]"/>
      <dgm:spPr/>
      <dgm:t>
        <a:bodyPr/>
        <a:lstStyle/>
        <a:p>
          <a:pPr algn="ctr"/>
          <a:r>
            <a:rPr lang="be-BY" dirty="0" smtClean="0"/>
            <a:t>Задаволенасць бацькоў вынікамі  адукацыйнага працэсу</a:t>
          </a:r>
          <a:endParaRPr lang="ru-RU" dirty="0"/>
        </a:p>
      </dgm:t>
    </dgm:pt>
    <dgm:pt modelId="{FC5077EF-E7C9-4633-BA16-DBFD5C78B3CB}" type="parTrans" cxnId="{2FF4C006-EA15-4651-9642-F84990B1575D}">
      <dgm:prSet/>
      <dgm:spPr/>
      <dgm:t>
        <a:bodyPr/>
        <a:lstStyle/>
        <a:p>
          <a:endParaRPr lang="ru-RU"/>
        </a:p>
      </dgm:t>
    </dgm:pt>
    <dgm:pt modelId="{FABBD1D7-6287-4789-86B6-09449A0BB29B}" type="sibTrans" cxnId="{2FF4C006-EA15-4651-9642-F84990B1575D}">
      <dgm:prSet/>
      <dgm:spPr/>
      <dgm:t>
        <a:bodyPr/>
        <a:lstStyle/>
        <a:p>
          <a:endParaRPr lang="ru-RU"/>
        </a:p>
      </dgm:t>
    </dgm:pt>
    <dgm:pt modelId="{101CA378-5BE7-4D33-8D2F-51BDB87A701F}" type="pres">
      <dgm:prSet presAssocID="{06F93C13-BA84-46C8-B745-712E3388C0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D0DEF3-B99D-4859-BDF1-62D6B8A38694}" type="pres">
      <dgm:prSet presAssocID="{B819608E-8161-4888-89D6-3382897BA58A}" presName="composite" presStyleCnt="0"/>
      <dgm:spPr/>
    </dgm:pt>
    <dgm:pt modelId="{D76EE377-967A-4926-B175-4155D3C3D9B7}" type="pres">
      <dgm:prSet presAssocID="{B819608E-8161-4888-89D6-3382897BA58A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5160C-DFBA-4B72-84CF-FA3B4B76BE25}" type="pres">
      <dgm:prSet presAssocID="{B819608E-8161-4888-89D6-3382897BA58A}" presName="parSh" presStyleLbl="node1" presStyleIdx="0" presStyleCnt="2" custLinFactNeighborX="-2239" custLinFactNeighborY="-43846"/>
      <dgm:spPr/>
      <dgm:t>
        <a:bodyPr/>
        <a:lstStyle/>
        <a:p>
          <a:endParaRPr lang="ru-RU"/>
        </a:p>
      </dgm:t>
    </dgm:pt>
    <dgm:pt modelId="{B5C759E8-34F3-4C12-A6EA-6E92DE92C24D}" type="pres">
      <dgm:prSet presAssocID="{B819608E-8161-4888-89D6-3382897BA58A}" presName="desTx" presStyleLbl="fgAcc1" presStyleIdx="0" presStyleCnt="2" custLinFactNeighborX="20283" custLinFactNeighborY="17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84EAC0-42BF-4119-974D-2D838331D773}" type="pres">
      <dgm:prSet presAssocID="{EFFE9023-11E5-4D8E-9126-254811DCEE6C}" presName="sibTrans" presStyleLbl="sibTrans2D1" presStyleIdx="0" presStyleCnt="1" custAng="5211292" custLinFactNeighborX="7195" custLinFactNeighborY="3349"/>
      <dgm:spPr/>
      <dgm:t>
        <a:bodyPr/>
        <a:lstStyle/>
        <a:p>
          <a:endParaRPr lang="ru-RU"/>
        </a:p>
      </dgm:t>
    </dgm:pt>
    <dgm:pt modelId="{80CFCC1F-DE78-4239-9F79-E778F5B2A760}" type="pres">
      <dgm:prSet presAssocID="{EFFE9023-11E5-4D8E-9126-254811DCEE6C}" presName="connTx" presStyleLbl="sibTrans2D1" presStyleIdx="0" presStyleCnt="1"/>
      <dgm:spPr/>
      <dgm:t>
        <a:bodyPr/>
        <a:lstStyle/>
        <a:p>
          <a:endParaRPr lang="ru-RU"/>
        </a:p>
      </dgm:t>
    </dgm:pt>
    <dgm:pt modelId="{9CBF12AB-0F16-4E8C-9ECC-85EC9E5E070C}" type="pres">
      <dgm:prSet presAssocID="{90DBB142-16D1-4EDB-8006-A16025F75EF2}" presName="composite" presStyleCnt="0"/>
      <dgm:spPr/>
    </dgm:pt>
    <dgm:pt modelId="{5A180487-7A75-4FC8-B4C2-63E4BBD201E8}" type="pres">
      <dgm:prSet presAssocID="{90DBB142-16D1-4EDB-8006-A16025F75EF2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36371-B935-4FA2-8DAD-C0F5E3BE0814}" type="pres">
      <dgm:prSet presAssocID="{90DBB142-16D1-4EDB-8006-A16025F75EF2}" presName="parSh" presStyleLbl="node1" presStyleIdx="1" presStyleCnt="2" custLinFactNeighborX="15883" custLinFactNeighborY="-38253"/>
      <dgm:spPr/>
      <dgm:t>
        <a:bodyPr/>
        <a:lstStyle/>
        <a:p>
          <a:endParaRPr lang="ru-RU"/>
        </a:p>
      </dgm:t>
    </dgm:pt>
    <dgm:pt modelId="{76DC9D2F-A1E7-4515-9F3A-D6F1112ECF87}" type="pres">
      <dgm:prSet presAssocID="{90DBB142-16D1-4EDB-8006-A16025F75EF2}" presName="desTx" presStyleLbl="fgAcc1" presStyleIdx="1" presStyleCnt="2" custLinFactNeighborX="-29183" custLinFactNeighborY="17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A99B90-DD31-471F-8DFA-D6C18F6D8230}" type="presOf" srcId="{90DBB142-16D1-4EDB-8006-A16025F75EF2}" destId="{A2236371-B935-4FA2-8DAD-C0F5E3BE0814}" srcOrd="1" destOrd="0" presId="urn:microsoft.com/office/officeart/2005/8/layout/process3"/>
    <dgm:cxn modelId="{214EC7CC-9688-40BF-A4D8-6EAE10B9D8F6}" type="presOf" srcId="{632EDA0C-0BF6-4D93-9B8B-41549175A769}" destId="{76DC9D2F-A1E7-4515-9F3A-D6F1112ECF87}" srcOrd="0" destOrd="0" presId="urn:microsoft.com/office/officeart/2005/8/layout/process3"/>
    <dgm:cxn modelId="{58E53BAD-D0AB-4A88-979E-490F806DD031}" type="presOf" srcId="{C3474020-E500-4C04-A1E6-00745D74E9B7}" destId="{B5C759E8-34F3-4C12-A6EA-6E92DE92C24D}" srcOrd="0" destOrd="0" presId="urn:microsoft.com/office/officeart/2005/8/layout/process3"/>
    <dgm:cxn modelId="{C5130C2C-8BC2-40EF-9F8E-F1DE479CEB90}" srcId="{B819608E-8161-4888-89D6-3382897BA58A}" destId="{C3474020-E500-4C04-A1E6-00745D74E9B7}" srcOrd="0" destOrd="0" parTransId="{FD2332FC-A591-46D3-A263-95CC64BEE99B}" sibTransId="{D5B1AE48-0B1F-4C3C-A510-ECE022DEA41D}"/>
    <dgm:cxn modelId="{61D25E70-DD03-42D0-9BD7-60389936BA47}" type="presOf" srcId="{EFFE9023-11E5-4D8E-9126-254811DCEE6C}" destId="{0B84EAC0-42BF-4119-974D-2D838331D773}" srcOrd="0" destOrd="0" presId="urn:microsoft.com/office/officeart/2005/8/layout/process3"/>
    <dgm:cxn modelId="{4E673594-7DFD-40EA-B3C3-13C5A3CA3CDB}" type="presOf" srcId="{EFFE9023-11E5-4D8E-9126-254811DCEE6C}" destId="{80CFCC1F-DE78-4239-9F79-E778F5B2A760}" srcOrd="1" destOrd="0" presId="urn:microsoft.com/office/officeart/2005/8/layout/process3"/>
    <dgm:cxn modelId="{0FA50032-7B37-4564-9431-BFFF7448B58C}" type="presOf" srcId="{B819608E-8161-4888-89D6-3382897BA58A}" destId="{D76EE377-967A-4926-B175-4155D3C3D9B7}" srcOrd="0" destOrd="0" presId="urn:microsoft.com/office/officeart/2005/8/layout/process3"/>
    <dgm:cxn modelId="{9C7B7640-6A27-4A73-9FB3-EF8F06771E14}" srcId="{06F93C13-BA84-46C8-B745-712E3388C0B4}" destId="{B819608E-8161-4888-89D6-3382897BA58A}" srcOrd="0" destOrd="0" parTransId="{10790BD9-E011-4801-85BE-204E2CBEE54E}" sibTransId="{EFFE9023-11E5-4D8E-9126-254811DCEE6C}"/>
    <dgm:cxn modelId="{EE7E9CDD-00F4-4C1B-9780-F7841931C545}" type="presOf" srcId="{90DBB142-16D1-4EDB-8006-A16025F75EF2}" destId="{5A180487-7A75-4FC8-B4C2-63E4BBD201E8}" srcOrd="0" destOrd="0" presId="urn:microsoft.com/office/officeart/2005/8/layout/process3"/>
    <dgm:cxn modelId="{0AC37BF4-E85C-42F3-8611-A6868E74BC3E}" type="presOf" srcId="{B819608E-8161-4888-89D6-3382897BA58A}" destId="{C195160C-DFBA-4B72-84CF-FA3B4B76BE25}" srcOrd="1" destOrd="0" presId="urn:microsoft.com/office/officeart/2005/8/layout/process3"/>
    <dgm:cxn modelId="{5683DC2A-ADDF-49C8-B6C2-1596DC7A467A}" srcId="{06F93C13-BA84-46C8-B745-712E3388C0B4}" destId="{90DBB142-16D1-4EDB-8006-A16025F75EF2}" srcOrd="1" destOrd="0" parTransId="{0568B2F9-DD86-45C8-9C10-D5D994F0AD58}" sibTransId="{A2A8E31C-1051-41D4-8710-4D7E19172DD3}"/>
    <dgm:cxn modelId="{8DB32423-D8F6-4363-BC30-587538C35375}" type="presOf" srcId="{06F93C13-BA84-46C8-B745-712E3388C0B4}" destId="{101CA378-5BE7-4D33-8D2F-51BDB87A701F}" srcOrd="0" destOrd="0" presId="urn:microsoft.com/office/officeart/2005/8/layout/process3"/>
    <dgm:cxn modelId="{2FF4C006-EA15-4651-9642-F84990B1575D}" srcId="{90DBB142-16D1-4EDB-8006-A16025F75EF2}" destId="{632EDA0C-0BF6-4D93-9B8B-41549175A769}" srcOrd="0" destOrd="0" parTransId="{FC5077EF-E7C9-4633-BA16-DBFD5C78B3CB}" sibTransId="{FABBD1D7-6287-4789-86B6-09449A0BB29B}"/>
    <dgm:cxn modelId="{0B06120E-AE68-4407-BBF0-79A32D08BC95}" type="presParOf" srcId="{101CA378-5BE7-4D33-8D2F-51BDB87A701F}" destId="{63D0DEF3-B99D-4859-BDF1-62D6B8A38694}" srcOrd="0" destOrd="0" presId="urn:microsoft.com/office/officeart/2005/8/layout/process3"/>
    <dgm:cxn modelId="{42697F1C-47C5-4ABB-9CC0-6B53B3A4E88A}" type="presParOf" srcId="{63D0DEF3-B99D-4859-BDF1-62D6B8A38694}" destId="{D76EE377-967A-4926-B175-4155D3C3D9B7}" srcOrd="0" destOrd="0" presId="urn:microsoft.com/office/officeart/2005/8/layout/process3"/>
    <dgm:cxn modelId="{177F9095-495D-473E-B774-C1642743AAB8}" type="presParOf" srcId="{63D0DEF3-B99D-4859-BDF1-62D6B8A38694}" destId="{C195160C-DFBA-4B72-84CF-FA3B4B76BE25}" srcOrd="1" destOrd="0" presId="urn:microsoft.com/office/officeart/2005/8/layout/process3"/>
    <dgm:cxn modelId="{7B408EA4-22B7-490C-8251-947D1049C094}" type="presParOf" srcId="{63D0DEF3-B99D-4859-BDF1-62D6B8A38694}" destId="{B5C759E8-34F3-4C12-A6EA-6E92DE92C24D}" srcOrd="2" destOrd="0" presId="urn:microsoft.com/office/officeart/2005/8/layout/process3"/>
    <dgm:cxn modelId="{36C56B8D-F88B-408D-A4C4-242DCA866F37}" type="presParOf" srcId="{101CA378-5BE7-4D33-8D2F-51BDB87A701F}" destId="{0B84EAC0-42BF-4119-974D-2D838331D773}" srcOrd="1" destOrd="0" presId="urn:microsoft.com/office/officeart/2005/8/layout/process3"/>
    <dgm:cxn modelId="{D0FE07E6-FB45-4786-B7E5-E9338674ED76}" type="presParOf" srcId="{0B84EAC0-42BF-4119-974D-2D838331D773}" destId="{80CFCC1F-DE78-4239-9F79-E778F5B2A760}" srcOrd="0" destOrd="0" presId="urn:microsoft.com/office/officeart/2005/8/layout/process3"/>
    <dgm:cxn modelId="{2ABA9DD4-551E-4548-9BE4-8D3921185C30}" type="presParOf" srcId="{101CA378-5BE7-4D33-8D2F-51BDB87A701F}" destId="{9CBF12AB-0F16-4E8C-9ECC-85EC9E5E070C}" srcOrd="2" destOrd="0" presId="urn:microsoft.com/office/officeart/2005/8/layout/process3"/>
    <dgm:cxn modelId="{67F6EB63-4332-4FCA-B6CD-A63790959ACF}" type="presParOf" srcId="{9CBF12AB-0F16-4E8C-9ECC-85EC9E5E070C}" destId="{5A180487-7A75-4FC8-B4C2-63E4BBD201E8}" srcOrd="0" destOrd="0" presId="urn:microsoft.com/office/officeart/2005/8/layout/process3"/>
    <dgm:cxn modelId="{892760B6-6336-4FCD-8CD1-4971F6C5CAB8}" type="presParOf" srcId="{9CBF12AB-0F16-4E8C-9ECC-85EC9E5E070C}" destId="{A2236371-B935-4FA2-8DAD-C0F5E3BE0814}" srcOrd="1" destOrd="0" presId="urn:microsoft.com/office/officeart/2005/8/layout/process3"/>
    <dgm:cxn modelId="{3096AAC3-4C72-4C3E-B2E7-D009865494A5}" type="presParOf" srcId="{9CBF12AB-0F16-4E8C-9ECC-85EC9E5E070C}" destId="{76DC9D2F-A1E7-4515-9F3A-D6F1112ECF8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95160C-DFBA-4B72-84CF-FA3B4B76BE25}">
      <dsp:nvSpPr>
        <dsp:cNvPr id="0" name=""/>
        <dsp:cNvSpPr/>
      </dsp:nvSpPr>
      <dsp:spPr>
        <a:xfrm>
          <a:off x="3070" y="1037015"/>
          <a:ext cx="2636123" cy="907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100" kern="1200" dirty="0" smtClean="0">
              <a:solidFill>
                <a:srgbClr val="002060"/>
              </a:solidFill>
            </a:rPr>
            <a:t>ЦТ на выдатна?</a:t>
          </a:r>
          <a:endParaRPr lang="ru-RU" sz="2100" kern="1200" dirty="0">
            <a:solidFill>
              <a:srgbClr val="002060"/>
            </a:solidFill>
          </a:endParaRPr>
        </a:p>
      </dsp:txBody>
      <dsp:txXfrm>
        <a:off x="3070" y="1037015"/>
        <a:ext cx="2636123" cy="604800"/>
      </dsp:txXfrm>
    </dsp:sp>
    <dsp:sp modelId="{B5C759E8-34F3-4C12-A6EA-6E92DE92C24D}">
      <dsp:nvSpPr>
        <dsp:cNvPr id="0" name=""/>
        <dsp:cNvSpPr/>
      </dsp:nvSpPr>
      <dsp:spPr>
        <a:xfrm>
          <a:off x="542999" y="1641816"/>
          <a:ext cx="2636123" cy="1209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100" kern="1200" dirty="0" smtClean="0"/>
            <a:t>Неаптымізаваныя падручнікі?</a:t>
          </a:r>
          <a:endParaRPr lang="ru-RU" sz="2100" kern="1200" dirty="0"/>
        </a:p>
      </dsp:txBody>
      <dsp:txXfrm>
        <a:off x="542999" y="1641816"/>
        <a:ext cx="2636123" cy="1209600"/>
      </dsp:txXfrm>
    </dsp:sp>
    <dsp:sp modelId="{0B84EAC0-42BF-4119-974D-2D838331D773}">
      <dsp:nvSpPr>
        <dsp:cNvPr id="0" name=""/>
        <dsp:cNvSpPr/>
      </dsp:nvSpPr>
      <dsp:spPr>
        <a:xfrm>
          <a:off x="3284808" y="1435245"/>
          <a:ext cx="847208" cy="6563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284808" y="1435245"/>
        <a:ext cx="847208" cy="656318"/>
      </dsp:txXfrm>
    </dsp:sp>
    <dsp:sp modelId="{A2236371-B935-4FA2-8DAD-C0F5E3BE0814}">
      <dsp:nvSpPr>
        <dsp:cNvPr id="0" name=""/>
        <dsp:cNvSpPr/>
      </dsp:nvSpPr>
      <dsp:spPr>
        <a:xfrm>
          <a:off x="4237701" y="1037015"/>
          <a:ext cx="2636123" cy="907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100" kern="1200" dirty="0" smtClean="0">
              <a:solidFill>
                <a:srgbClr val="002060"/>
              </a:solidFill>
            </a:rPr>
            <a:t>Эфектыўны ўрок?</a:t>
          </a:r>
          <a:endParaRPr lang="ru-RU" sz="2100" kern="1200" dirty="0">
            <a:solidFill>
              <a:srgbClr val="002060"/>
            </a:solidFill>
          </a:endParaRPr>
        </a:p>
      </dsp:txBody>
      <dsp:txXfrm>
        <a:off x="4237701" y="1037015"/>
        <a:ext cx="2636123" cy="604800"/>
      </dsp:txXfrm>
    </dsp:sp>
    <dsp:sp modelId="{76DC9D2F-A1E7-4515-9F3A-D6F1112ECF87}">
      <dsp:nvSpPr>
        <dsp:cNvPr id="0" name=""/>
        <dsp:cNvSpPr/>
      </dsp:nvSpPr>
      <dsp:spPr>
        <a:xfrm>
          <a:off x="4777630" y="1641816"/>
          <a:ext cx="2636123" cy="1209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100" kern="1200" dirty="0" smtClean="0"/>
            <a:t>Інфармаванасць бацькоў?</a:t>
          </a:r>
          <a:endParaRPr lang="ru-RU" sz="2100" kern="1200" dirty="0"/>
        </a:p>
      </dsp:txBody>
      <dsp:txXfrm>
        <a:off x="4777630" y="1641816"/>
        <a:ext cx="2636123" cy="12096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97D901-BA5C-401C-BCE8-88576488A657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23115-4CB6-4103-B1D5-C156D34FC8B0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3800" kern="1200" dirty="0" smtClean="0"/>
            <a:t>Метады </a:t>
          </a:r>
          <a:endParaRPr lang="ru-RU" sz="3800" kern="1200" dirty="0"/>
        </a:p>
      </dsp:txBody>
      <dsp:txXfrm>
        <a:off x="1828800" y="203199"/>
        <a:ext cx="2133600" cy="1097282"/>
      </dsp:txXfrm>
    </dsp:sp>
    <dsp:sp modelId="{7DFC6370-95C4-494C-A9EC-2758AAB3F409}">
      <dsp:nvSpPr>
        <dsp:cNvPr id="0" name=""/>
        <dsp:cNvSpPr/>
      </dsp:nvSpPr>
      <dsp:spPr>
        <a:xfrm>
          <a:off x="640081" y="1300482"/>
          <a:ext cx="2377437" cy="23774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A9DBD-07F3-48C8-B002-1FB1A7AB8898}">
      <dsp:nvSpPr>
        <dsp:cNvPr id="0" name=""/>
        <dsp:cNvSpPr/>
      </dsp:nvSpPr>
      <dsp:spPr>
        <a:xfrm>
          <a:off x="1828800" y="1300482"/>
          <a:ext cx="4267200" cy="2377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3800" kern="1200" dirty="0" smtClean="0"/>
            <a:t>Формы</a:t>
          </a:r>
          <a:endParaRPr lang="ru-RU" sz="3800" kern="1200" dirty="0"/>
        </a:p>
      </dsp:txBody>
      <dsp:txXfrm>
        <a:off x="1828800" y="1300482"/>
        <a:ext cx="2133600" cy="1097278"/>
      </dsp:txXfrm>
    </dsp:sp>
    <dsp:sp modelId="{FDEC3846-D073-4763-8727-74DA1B8BC5EF}">
      <dsp:nvSpPr>
        <dsp:cNvPr id="0" name=""/>
        <dsp:cNvSpPr/>
      </dsp:nvSpPr>
      <dsp:spPr>
        <a:xfrm>
          <a:off x="1280160" y="2397761"/>
          <a:ext cx="1097278" cy="109727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DCB81-EB94-4106-8904-C7FBE6115BCE}">
      <dsp:nvSpPr>
        <dsp:cNvPr id="0" name=""/>
        <dsp:cNvSpPr/>
      </dsp:nvSpPr>
      <dsp:spPr>
        <a:xfrm>
          <a:off x="1828800" y="2397761"/>
          <a:ext cx="4267200" cy="10972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3800" kern="1200" dirty="0" smtClean="0"/>
            <a:t>Спосабы</a:t>
          </a:r>
          <a:endParaRPr lang="ru-RU" sz="3800" kern="1200" dirty="0"/>
        </a:p>
      </dsp:txBody>
      <dsp:txXfrm>
        <a:off x="1828800" y="2397761"/>
        <a:ext cx="2133600" cy="1097278"/>
      </dsp:txXfrm>
    </dsp:sp>
    <dsp:sp modelId="{F74CEED9-4989-47D6-B5E7-4CA316503735}">
      <dsp:nvSpPr>
        <dsp:cNvPr id="0" name=""/>
        <dsp:cNvSpPr/>
      </dsp:nvSpPr>
      <dsp:spPr>
        <a:xfrm>
          <a:off x="3962400" y="203199"/>
          <a:ext cx="2133600" cy="109728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dirty="0" smtClean="0"/>
            <a:t>Метадычнаа работа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smtClean="0"/>
            <a:t>Вучэбная дзейнасць</a:t>
          </a:r>
          <a:endParaRPr lang="ru-RU" sz="1700" kern="1200" dirty="0"/>
        </a:p>
      </dsp:txBody>
      <dsp:txXfrm>
        <a:off x="3962400" y="203199"/>
        <a:ext cx="2133600" cy="1097282"/>
      </dsp:txXfrm>
    </dsp:sp>
    <dsp:sp modelId="{4D03C865-07F4-4845-AFFC-036F2AD69455}">
      <dsp:nvSpPr>
        <dsp:cNvPr id="0" name=""/>
        <dsp:cNvSpPr/>
      </dsp:nvSpPr>
      <dsp:spPr>
        <a:xfrm>
          <a:off x="3962400" y="1300482"/>
          <a:ext cx="2133600" cy="10972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dirty="0" smtClean="0"/>
            <a:t>Метадычная работа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dirty="0" smtClean="0"/>
            <a:t>Вучэбная дзейнасць</a:t>
          </a:r>
          <a:endParaRPr lang="ru-RU" sz="1700" kern="1200" dirty="0"/>
        </a:p>
      </dsp:txBody>
      <dsp:txXfrm>
        <a:off x="3962400" y="1300482"/>
        <a:ext cx="2133600" cy="1097278"/>
      </dsp:txXfrm>
    </dsp:sp>
    <dsp:sp modelId="{EC379C67-F0E4-4F5D-B8E2-99533382BF01}">
      <dsp:nvSpPr>
        <dsp:cNvPr id="0" name=""/>
        <dsp:cNvSpPr/>
      </dsp:nvSpPr>
      <dsp:spPr>
        <a:xfrm>
          <a:off x="3962400" y="2397761"/>
          <a:ext cx="2133600" cy="10972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dirty="0" smtClean="0"/>
            <a:t>Метадычная работа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700" kern="1200" dirty="0" smtClean="0"/>
            <a:t>Вучэбная дзейнасць</a:t>
          </a:r>
          <a:endParaRPr lang="ru-RU" sz="1700" kern="1200" dirty="0"/>
        </a:p>
      </dsp:txBody>
      <dsp:txXfrm>
        <a:off x="3962400" y="2397761"/>
        <a:ext cx="2133600" cy="109727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D78FC3-9164-49CD-95BD-7C5671B4CA67}">
      <dsp:nvSpPr>
        <dsp:cNvPr id="0" name=""/>
        <dsp:cNvSpPr/>
      </dsp:nvSpPr>
      <dsp:spPr>
        <a:xfrm>
          <a:off x="2963" y="1180212"/>
          <a:ext cx="2127055" cy="175437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800" kern="1200" dirty="0" smtClean="0"/>
            <a:t>Супрацоўніцтва з ВНУ</a:t>
          </a:r>
          <a:endParaRPr lang="ru-RU" sz="1800" kern="1200" dirty="0"/>
        </a:p>
      </dsp:txBody>
      <dsp:txXfrm>
        <a:off x="2963" y="1180212"/>
        <a:ext cx="2127055" cy="1378437"/>
      </dsp:txXfrm>
    </dsp:sp>
    <dsp:sp modelId="{A845C152-DB75-4030-BF72-E02B76F14AD0}">
      <dsp:nvSpPr>
        <dsp:cNvPr id="0" name=""/>
        <dsp:cNvSpPr/>
      </dsp:nvSpPr>
      <dsp:spPr>
        <a:xfrm>
          <a:off x="1202609" y="1613481"/>
          <a:ext cx="2322949" cy="2322949"/>
        </a:xfrm>
        <a:prstGeom prst="leftCircularArrow">
          <a:avLst>
            <a:gd name="adj1" fmla="val 3057"/>
            <a:gd name="adj2" fmla="val 375329"/>
            <a:gd name="adj3" fmla="val 2150840"/>
            <a:gd name="adj4" fmla="val 9024489"/>
            <a:gd name="adj5" fmla="val 356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D190A-BCC5-443E-B6EB-04D18206310F}">
      <dsp:nvSpPr>
        <dsp:cNvPr id="0" name=""/>
        <dsp:cNvSpPr/>
      </dsp:nvSpPr>
      <dsp:spPr>
        <a:xfrm>
          <a:off x="475642" y="2558650"/>
          <a:ext cx="1890715" cy="7518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1600" kern="1200" smtClean="0"/>
            <a:t>Навукова-даследчая дзейнасць</a:t>
          </a:r>
          <a:endParaRPr lang="ru-RU" sz="1600" kern="1200" dirty="0"/>
        </a:p>
      </dsp:txBody>
      <dsp:txXfrm>
        <a:off x="475642" y="2558650"/>
        <a:ext cx="1890715" cy="751875"/>
      </dsp:txXfrm>
    </dsp:sp>
    <dsp:sp modelId="{293800E6-DA90-422B-8C00-D89D9ACF8AEC}">
      <dsp:nvSpPr>
        <dsp:cNvPr id="0" name=""/>
        <dsp:cNvSpPr/>
      </dsp:nvSpPr>
      <dsp:spPr>
        <a:xfrm>
          <a:off x="2704502" y="1180212"/>
          <a:ext cx="2127055" cy="175437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800" kern="1200" dirty="0" smtClean="0"/>
            <a:t>Сучасныя тэхналогіі выкладання</a:t>
          </a:r>
          <a:endParaRPr lang="ru-RU" sz="1800" kern="1200" dirty="0"/>
        </a:p>
      </dsp:txBody>
      <dsp:txXfrm>
        <a:off x="2704502" y="1556149"/>
        <a:ext cx="2127055" cy="1378437"/>
      </dsp:txXfrm>
    </dsp:sp>
    <dsp:sp modelId="{B35A4A76-8BFD-4E3B-AB08-4412D7126BDD}">
      <dsp:nvSpPr>
        <dsp:cNvPr id="0" name=""/>
        <dsp:cNvSpPr/>
      </dsp:nvSpPr>
      <dsp:spPr>
        <a:xfrm>
          <a:off x="3886423" y="109581"/>
          <a:ext cx="2594739" cy="2594739"/>
        </a:xfrm>
        <a:prstGeom prst="circularArrow">
          <a:avLst>
            <a:gd name="adj1" fmla="val 2737"/>
            <a:gd name="adj2" fmla="val 333502"/>
            <a:gd name="adj3" fmla="val 19490988"/>
            <a:gd name="adj4" fmla="val 12575511"/>
            <a:gd name="adj5" fmla="val 319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3C641-23AA-4B2F-BAA4-71826286F857}">
      <dsp:nvSpPr>
        <dsp:cNvPr id="0" name=""/>
        <dsp:cNvSpPr/>
      </dsp:nvSpPr>
      <dsp:spPr>
        <a:xfrm>
          <a:off x="3177181" y="804274"/>
          <a:ext cx="1890715" cy="7518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1600" kern="1200" smtClean="0"/>
            <a:t>Праца з бацькамі</a:t>
          </a:r>
          <a:endParaRPr lang="ru-RU" sz="1600" kern="1200" dirty="0"/>
        </a:p>
      </dsp:txBody>
      <dsp:txXfrm>
        <a:off x="3177181" y="804274"/>
        <a:ext cx="1890715" cy="751875"/>
      </dsp:txXfrm>
    </dsp:sp>
    <dsp:sp modelId="{B6189131-952B-4B7A-A0B5-277EED8AD351}">
      <dsp:nvSpPr>
        <dsp:cNvPr id="0" name=""/>
        <dsp:cNvSpPr/>
      </dsp:nvSpPr>
      <dsp:spPr>
        <a:xfrm>
          <a:off x="5406042" y="1180212"/>
          <a:ext cx="2127055" cy="175437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800" kern="1200" dirty="0" smtClean="0"/>
            <a:t>Наведванне семінараў, курсаў павышэння кваліфікацыі</a:t>
          </a:r>
          <a:endParaRPr lang="ru-RU" sz="1800" kern="1200" dirty="0"/>
        </a:p>
      </dsp:txBody>
      <dsp:txXfrm>
        <a:off x="5406042" y="1180212"/>
        <a:ext cx="2127055" cy="1378437"/>
      </dsp:txXfrm>
    </dsp:sp>
    <dsp:sp modelId="{CCB3A8A6-1CEB-436A-A97D-2EE274EC9E4F}">
      <dsp:nvSpPr>
        <dsp:cNvPr id="0" name=""/>
        <dsp:cNvSpPr/>
      </dsp:nvSpPr>
      <dsp:spPr>
        <a:xfrm>
          <a:off x="5878721" y="2558650"/>
          <a:ext cx="1890715" cy="7518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1600" kern="1200" dirty="0" smtClean="0"/>
            <a:t>Адкрытыя мерапрыемствы</a:t>
          </a:r>
          <a:endParaRPr lang="ru-RU" sz="1600" kern="1200" dirty="0"/>
        </a:p>
      </dsp:txBody>
      <dsp:txXfrm>
        <a:off x="5878721" y="2558650"/>
        <a:ext cx="1890715" cy="75187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95160C-DFBA-4B72-84CF-FA3B4B76BE25}">
      <dsp:nvSpPr>
        <dsp:cNvPr id="0" name=""/>
        <dsp:cNvSpPr/>
      </dsp:nvSpPr>
      <dsp:spPr>
        <a:xfrm>
          <a:off x="0" y="146191"/>
          <a:ext cx="2636123" cy="1471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300" kern="1200" dirty="0" smtClean="0">
              <a:solidFill>
                <a:srgbClr val="002060"/>
              </a:solidFill>
            </a:rPr>
            <a:t>ЦТ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300" kern="1200" dirty="0" smtClean="0">
              <a:solidFill>
                <a:srgbClr val="002060"/>
              </a:solidFill>
            </a:rPr>
            <a:t>на выдатна!!!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0" y="146191"/>
        <a:ext cx="2636123" cy="980940"/>
      </dsp:txXfrm>
    </dsp:sp>
    <dsp:sp modelId="{B5C759E8-34F3-4C12-A6EA-6E92DE92C24D}">
      <dsp:nvSpPr>
        <dsp:cNvPr id="0" name=""/>
        <dsp:cNvSpPr/>
      </dsp:nvSpPr>
      <dsp:spPr>
        <a:xfrm>
          <a:off x="1077684" y="2005477"/>
          <a:ext cx="2636123" cy="132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300" kern="1200" dirty="0" smtClean="0"/>
            <a:t>Распрацаваны метадычныя дапаможнікі</a:t>
          </a:r>
          <a:endParaRPr lang="ru-RU" sz="2300" kern="1200" dirty="0"/>
        </a:p>
      </dsp:txBody>
      <dsp:txXfrm>
        <a:off x="1077684" y="2005477"/>
        <a:ext cx="2636123" cy="1324800"/>
      </dsp:txXfrm>
    </dsp:sp>
    <dsp:sp modelId="{0B84EAC0-42BF-4119-974D-2D838331D773}">
      <dsp:nvSpPr>
        <dsp:cNvPr id="0" name=""/>
        <dsp:cNvSpPr/>
      </dsp:nvSpPr>
      <dsp:spPr>
        <a:xfrm rot="5272044">
          <a:off x="3218160" y="372165"/>
          <a:ext cx="1070912" cy="6563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272044">
        <a:off x="3218160" y="372165"/>
        <a:ext cx="1070912" cy="656318"/>
      </dsp:txXfrm>
    </dsp:sp>
    <dsp:sp modelId="{A2236371-B935-4FA2-8DAD-C0F5E3BE0814}">
      <dsp:nvSpPr>
        <dsp:cNvPr id="0" name=""/>
        <dsp:cNvSpPr/>
      </dsp:nvSpPr>
      <dsp:spPr>
        <a:xfrm>
          <a:off x="4656397" y="228487"/>
          <a:ext cx="2636123" cy="1471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300" kern="1200" dirty="0" smtClean="0">
              <a:solidFill>
                <a:srgbClr val="002060"/>
              </a:solidFill>
            </a:rPr>
            <a:t>Эфектыўны ўрок!!!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4656397" y="228487"/>
        <a:ext cx="2636123" cy="980940"/>
      </dsp:txXfrm>
    </dsp:sp>
    <dsp:sp modelId="{76DC9D2F-A1E7-4515-9F3A-D6F1112ECF87}">
      <dsp:nvSpPr>
        <dsp:cNvPr id="0" name=""/>
        <dsp:cNvSpPr/>
      </dsp:nvSpPr>
      <dsp:spPr>
        <a:xfrm>
          <a:off x="4008330" y="2005477"/>
          <a:ext cx="2636123" cy="132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300" kern="1200" dirty="0" smtClean="0"/>
            <a:t>Інфармаванасць бацькоў!!!</a:t>
          </a:r>
          <a:endParaRPr lang="ru-RU" sz="2300" kern="1200" dirty="0"/>
        </a:p>
      </dsp:txBody>
      <dsp:txXfrm>
        <a:off x="4008330" y="2005477"/>
        <a:ext cx="2636123" cy="13248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95160C-DFBA-4B72-84CF-FA3B4B76BE25}">
      <dsp:nvSpPr>
        <dsp:cNvPr id="0" name=""/>
        <dsp:cNvSpPr/>
      </dsp:nvSpPr>
      <dsp:spPr>
        <a:xfrm>
          <a:off x="0" y="0"/>
          <a:ext cx="2636123" cy="1287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300" kern="1200" dirty="0" smtClean="0">
              <a:solidFill>
                <a:srgbClr val="002060"/>
              </a:solidFill>
            </a:rPr>
            <a:t>Мультымедыйныя сродкі навучання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0" y="0"/>
        <a:ext cx="2636123" cy="858424"/>
      </dsp:txXfrm>
    </dsp:sp>
    <dsp:sp modelId="{B5C759E8-34F3-4C12-A6EA-6E92DE92C24D}">
      <dsp:nvSpPr>
        <dsp:cNvPr id="0" name=""/>
        <dsp:cNvSpPr/>
      </dsp:nvSpPr>
      <dsp:spPr>
        <a:xfrm>
          <a:off x="1077684" y="1736321"/>
          <a:ext cx="2636123" cy="1966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300" kern="1200" dirty="0" smtClean="0"/>
            <a:t>Выпуск метадычных  дапаможнікаў у СМІ</a:t>
          </a:r>
          <a:endParaRPr lang="ru-RU" sz="2300" kern="1200" dirty="0"/>
        </a:p>
      </dsp:txBody>
      <dsp:txXfrm>
        <a:off x="1077684" y="1736321"/>
        <a:ext cx="2636123" cy="1966500"/>
      </dsp:txXfrm>
    </dsp:sp>
    <dsp:sp modelId="{0B84EAC0-42BF-4119-974D-2D838331D773}">
      <dsp:nvSpPr>
        <dsp:cNvPr id="0" name=""/>
        <dsp:cNvSpPr/>
      </dsp:nvSpPr>
      <dsp:spPr>
        <a:xfrm rot="5240228">
          <a:off x="3218215" y="142885"/>
          <a:ext cx="1070782" cy="6563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240228">
        <a:off x="3218215" y="142885"/>
        <a:ext cx="1070782" cy="656318"/>
      </dsp:txXfrm>
    </dsp:sp>
    <dsp:sp modelId="{A2236371-B935-4FA2-8DAD-C0F5E3BE0814}">
      <dsp:nvSpPr>
        <dsp:cNvPr id="0" name=""/>
        <dsp:cNvSpPr/>
      </dsp:nvSpPr>
      <dsp:spPr>
        <a:xfrm>
          <a:off x="4656397" y="39193"/>
          <a:ext cx="2636123" cy="1287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300" kern="1200" dirty="0" smtClean="0">
              <a:solidFill>
                <a:srgbClr val="002060"/>
              </a:solidFill>
            </a:rPr>
            <a:t>Тэставая сістэма кантролю ведаў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4656397" y="39193"/>
        <a:ext cx="2636123" cy="858424"/>
      </dsp:txXfrm>
    </dsp:sp>
    <dsp:sp modelId="{76DC9D2F-A1E7-4515-9F3A-D6F1112ECF87}">
      <dsp:nvSpPr>
        <dsp:cNvPr id="0" name=""/>
        <dsp:cNvSpPr/>
      </dsp:nvSpPr>
      <dsp:spPr>
        <a:xfrm>
          <a:off x="4008330" y="1736321"/>
          <a:ext cx="2636123" cy="1966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2300" kern="1200" dirty="0" smtClean="0"/>
            <a:t>Задаволенасць бацькоў вынікамі  адукацыйнага працэсу</a:t>
          </a:r>
          <a:endParaRPr lang="ru-RU" sz="2300" kern="1200" dirty="0"/>
        </a:p>
      </dsp:txBody>
      <dsp:txXfrm>
        <a:off x="4008330" y="1736321"/>
        <a:ext cx="2636123" cy="1966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6C5112-50A8-459A-A0BB-72E35FA89FB1}" type="datetimeFigureOut">
              <a:rPr lang="ru-RU"/>
              <a:pPr>
                <a:defRPr/>
              </a:pPr>
              <a:t>10.11.2017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839646-1490-4D2A-AB47-7FC4B5F33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453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337EA37-65E9-4BA9-8C9D-9B5794D12DE2}" type="slidenum">
              <a:rPr lang="ru-RU" smtClean="0">
                <a:solidFill>
                  <a:srgbClr val="000000"/>
                </a:solidFill>
              </a:rPr>
              <a:pPr eaLnBrk="1" hangingPunct="1"/>
              <a:t>1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4B940A-B73A-4140-924C-7C3767C95CED}" type="slidenum">
              <a:rPr lang="ru-RU" smtClean="0">
                <a:latin typeface="Arial" charset="0"/>
                <a:cs typeface="Arial" charset="0"/>
              </a:rPr>
              <a:pPr eaLnBrk="1" hangingPunct="1"/>
              <a:t>24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7388"/>
            <a:ext cx="4565650" cy="3425825"/>
          </a:xfrm>
          <a:noFill/>
          <a:ln w="12699"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be-BY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84" y="1056"/>
              <a:ext cx="4992" cy="3263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92" y="2256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F09B8A1-3272-4179-AED7-F6A6767BD4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277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FC525-F303-44D2-A812-F78F128E8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978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DEEDF-4BB3-4461-B61A-5A6DFFFD9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82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D9A41-9428-49FE-A2BC-0C503AD18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848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5E2DC-0AED-4F0D-8F28-EFD411866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6695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362B3-A412-4E88-B70E-6250E2221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259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FAF2A-557E-48B7-809B-E85BBF923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2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43AB5-1B5B-467A-BCB7-2EF043441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55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8030D-95FE-4CDD-8C9C-5647C1A590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045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CB0AA-6854-4F8B-A3CE-C1549DA5F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069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5150" y="609600"/>
            <a:ext cx="20764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60769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B1087-256F-45C8-877B-AC6EC8623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143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D8495-04E7-4DF2-99E3-3654710959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612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Нажмите кнопку, чтобы изменить стиль основного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noProof="0" smtClean="0"/>
              <a:t>Нажмите кнопку, чтобы изменить стиль основного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E4FEF-C073-47BF-9CBF-255ACBEB0F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0787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DDF87-3210-4D57-BF83-A5E49E09C9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183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CDF8C-92EF-45CD-91A0-22687B648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2213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A490F-00B7-470E-9C3C-BE452A49F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038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79642-C6B5-4F43-B6C4-6F00DC350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517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237E-C91D-4C82-931F-D242F5DB6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7155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99E31-F0A2-4F37-98CA-BF9A30900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5494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98376-828D-434F-AF47-F9A4A7E89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2060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84736-4E73-49AA-A7B3-7F3753C6D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0643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450FE-649C-43EA-9BF5-7B33595ED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409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4892-5CFF-4655-A4B4-203FA14C9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171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384" y="0"/>
              <a:ext cx="4992" cy="4319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auto">
            <a:xfrm>
              <a:off x="192" y="192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B1858CE8-FDEE-4196-9807-6C153F3E7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2C1EF642-7C21-445F-A16A-8310DF4C7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video\&#1052;&#1086;&#1081;%20&#1092;&#1080;&#1083;&#1100;&#1084;-0.asf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video\&#1052;&#1086;&#1081;%20&#1092;&#1080;&#1083;&#1100;&#1084;%20&#1059;&#1088;&#1086;&#1082;.as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5.ppt#-1,1, &#1048;&#1089;&#1087;&#1088;&#1072;&#1074;&#1100;&#1090;&#1077; &#1086;&#1096;&#1080;&#1073;&#1082;&#1080; &#1074; &#1092;&#1088;&#1072;&#1079;&#1077;&#1086;&#1083;&#1086;&#1075;&#1080;&#1079;&#1084;&#1072;&#1093;" TargetMode="External"/><Relationship Id="rId13" Type="http://schemas.openxmlformats.org/officeDocument/2006/relationships/hyperlink" Target="18.ppt#-1,1,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, &#1072; &#1118; &#1089;&#1093;&#1110;&#1083;&#1100;&#1085;&#1072;&#1075;&#1072; &#1076;&#1072; &#1082;&#1088;&#1072;&#1076;&#1079;&#1103;&#1078;&#1091; &#8211; &#1076;&#1086;&#1118;&#1075;&#1110;&#1103;." TargetMode="External"/><Relationship Id="rId18" Type="http://schemas.openxmlformats.org/officeDocument/2006/relationships/hyperlink" Target="23.ppt#-1,1,&#1053;&#1072;&#1079;&#1072;&#1074;&#1110;&#1094;&#1077; &#1072;&#1084;&#1072;&#1092;&#1086;&#1085;&#1099; (&#1089;&#1083;&#1086;&#1074;&#1099;, &#1103;&#1082;&#1110;&#1103; &#1087;&#1110;&#1096;&#1091;&#1094;&#1094;&#1072; &#1087;&#1072;-&#1088;&#1086;&#1079;&#1085;&#1072;&#1084;&#1091;, &#1072;&#1083;&#1077; &#1075;&#1091;&#1095;&#1072;&#1094;&#1100; &#1072;&#1076;&#1085;&#1086;&#1083;&#1100;&#1082;&#1072;&#1074;&#1072;)" TargetMode="External"/><Relationship Id="rId3" Type="http://schemas.openxmlformats.org/officeDocument/2006/relationships/hyperlink" Target="2.ppt#-1,1,&#1054;&#1087;&#1088;&#1077;&#1076;&#1077;&#1083;&#1080;&#1090;&#1077; &#1087;&#1088;&#1086;&#1092;&#1077;&#1089;&#1089;&#1080;&#1080; &#1087;&#1086; &#1089;&#1076;&#1077;&#1076;&#1091;&#1102;&#1097;&#1080;&#1084; &#1092;&#1088;&#1072;&#1079;&#1077;&#1086;&#1083;&#1086;&#1075;&#1080;&#1079;&#1084;&#1072;&#1084; " TargetMode="External"/><Relationship Id="rId21" Type="http://schemas.openxmlformats.org/officeDocument/2006/relationships/hyperlink" Target="21.ppt#-1,1, &#1053;&#1077; &#1083;&#1105;&#1076;, &#1072; &#1082;&#1086; &#1074;&#1089;&#1077;&#1084;&#1091; &#1083;&#1100;&#1085;&#1105;&#1090;. &#1063;&#1090;&#1086; &#1101;&#1090;&#1086; &#1090;&#1072;&#1082;&#1086;&#1077;?" TargetMode="External"/><Relationship Id="rId7" Type="http://schemas.openxmlformats.org/officeDocument/2006/relationships/hyperlink" Target="9.ppt#-1,1, &#1040;&#1076;&#1085;&#1086;&#1081; &#1087;&#1072;&#1083;&#1086;&#1074;&#1072;&#1102; &#1103; &#1088;&#1099;&#1092;&#1084;&#1072; &#1089;&#1083;&#1086;&#1074;&#1091; &#8220;&#1084;&#1072;&#1088;&#1072;&#8221;,   &#1076;&#1088;&#1091;&#1075;&#1086;&#1081; &#1087;&#1072;&#1083;&#1086;&#1074;&#1072;&#1102; &#1103; &#1088;&#1099;&#1092;&#1084;&#1072; &#1089;&#1083;&#1086;&#1074;&#1091; &#8220;&#1084;&#1077;&#1083;&#1100;&#8221;.  &#1040;&#1076;&#1085;&#1086;&#1081; &#1087;&#1072;&#1083;&#1086;&#1074;&#1072;&#1102; &#1089;&#1090;&#1088;&#1091;&#1084;&#1077;&#1085;&#1102; &#1079; &#1089;&#1072;&#1084;&#1072;&#1074;&#1072;&#1088;&#1072;,  &#1076;&#1088;&#1091;&#1075;&#1086;&#1081; &#1084;&#1110;&#1092;&#1110;&#1095;&#1085;&#1099;&#1084; &#1102;&#1085;&#1072;&#1082;&#1086;&#1084; &#1090;&#1091;&#1083;&#1102;&#1089;&#1103; &#1079;&#1072; &#1082;&#1072;&#1084;&#1077;&#1083;&#1100;.  &#1040; &#1094;&#1072;&#1083;&#1082;&#1072;&#1084;, &#1087;&#1088;&#1099;&#1079;&#1085;&#1072;&#1102;&#1089;&#1103; &#1073;&#1077;&#1079; &#1087;&#1072;&#1076;&#1084;&#1072;&#1085;&#1091;,  &#1083;&#1110;&#1095;&#1091; &#1089;&#1103;&#1073;&#1077; &#1089;&#1103;&#1089;&#1090;&#1088;&#1086;&#1081; &#1084;&#1077;&#1088;&#1099;&#1076;&#1099;&#1103;&#1085;&#1091;." TargetMode="External"/><Relationship Id="rId12" Type="http://schemas.openxmlformats.org/officeDocument/2006/relationships/hyperlink" Target="12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7" Type="http://schemas.openxmlformats.org/officeDocument/2006/relationships/hyperlink" Target="28.ppt#-1,1,&#1057;&#1090;&#1086; &#1084;&#1072;&#1083;&#1077;&#1085;&#1100;&#1082;&#1110;&#1093; &#1073;&#1088;&#1072;&#1090;&#1086;&#1118; &#1087;&#1072;&#1084;&#1110;&#1078; &#1089;&#1072;&#1073;&#1086;&#1081; &#1088;&#1086;&#1118;&#1085;&#1099;&#1103;. &#1040;&#1076;&#1075;&#1072;&#1076;&#1072;&#1081;, &#1093;&#1090;&#1086; &#1078; &#1103;&#1085;&#1099;." TargetMode="External"/><Relationship Id="rId2" Type="http://schemas.openxmlformats.org/officeDocument/2006/relationships/hyperlink" Target="1.ppt#-1,1,&#1057;&#1083;&#1072;&#1081;&#1076; 1" TargetMode="External"/><Relationship Id="rId16" Type="http://schemas.openxmlformats.org/officeDocument/2006/relationships/hyperlink" Target="17.ppt#-1,1,&#1053;&#1072; &#1073;&#1077;&#1088;&#1077;&#1075;&#1091; &#1084;&#1086;&#1088;&#1089;&#1082;&#1086;&#1084; &#1042;&#1089;&#1105; &#1074;&#1088;&#1077;&#1084;&#1103; &#1103; &#1074;&#1072;&#1083;&#1103;&#1102;&#1089;&#1100;. &#1040; &#1074;&#1099;&#1073;&#1088;&#1086;&#1089;&#1100; &#1084;&#1103;&#1075;&#1082;&#1080;&#1081; &#1079;&#1085;&#1072;&#1082; &#8211; &#1042;&#1074;&#1077;&#1088;&#1093; &#1087;&#1090;&#1080;&#1094;&#1077;&#1081; &#1091;&#1089;&#1090;&#1088;&#1077;&#1084;&#1083;&#1102;&#1089;&#1100;." TargetMode="External"/><Relationship Id="rId20" Type="http://schemas.openxmlformats.org/officeDocument/2006/relationships/hyperlink" Target="6.ppt#-1,1,&#1044;&#1079;&#1074;&#1077; &#1083;&#1110;&#1090;&#1072;&#1088;&#1099; &#1079; &#1087;&#1072;&#1095;&#1072;&#1090;&#1082;&#1091; &#1072;&#1083;&#1092;&#1072;&#1074;&#1110;&#1090;&#1072; &#1091; &#1082;&#1086;&#1088;&#1072;&#1085;&#1100; &#1090;&#1088;&#1086;&#1093;&#1089;&#1082;&#1083;&#1072;&#1076;&#1086;&#1074;&#1099; &#1084;&#1086;&#1081; &#1073;&#1103;&#1088;&#1099;, &#1110; &#1087;&#1072; &#1095;&#1072;&#1088;&#1079;&#1077; &#1110;&#1093; &#1090;&#1088;&#1086;&#1081;&#1095;&#1099; &#1087;&#1072;&#1118;&#1090;&#1072;&#1088;&#1099;, &#1087;&#1088;&#1099;&#1090;&#1099;&#1084; &#1085;&#1077; &#1087;&#1077;&#1088;&#1096;&#1072;&#1081;, &#1072; &#1076;&#1088;&#1091;&#1075;&#1086;&#1081; &#1072;&#1073;&#1072;&#1079;&#1085;&#1072;&#1095;&#1072;&#1081; &#1087;&#1072;&#1095;&#1072;&#1090;&#1072;&#1082; &#1084;&#1086;&#1081;, &#1110; &#1089;&#1090;&#1072;&#1085;&#1091; &#1076;&#1088;&#1101;&#1074;&#1072;&#1084; &#1103; &#1085;&#1077;&#1089;&#1072;&#1084;&#1072;&#1074;&#1110;&#1090;&#1099;&#1084;.  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8.ppt#-1,1, &#1045;&#1075;&#1086; &#1074;&#1077;&#1096;&#1072;&#1102;&#1090;, &#1087;&#1088;&#1080;&#1093;&#1086;&#1076;&#1103; &#1074; &#1091;&#1085;&#1099;&#1085;&#1080;&#1077;; &#1079;&#1072;&#1076;&#1080;&#1088;&#1072;&#1102;&#1090; &#8211; &#1079;&#1072;&#1079;&#1085;&#1072;&#1074;&#1072;&#1103;&#1089;&#1100;; &#1074;&#1089;&#1102;&#1076;&#1091; &#1089;&#1091;&#1102;&#1090;, &#1074;&#1084;&#1077;&#1096;&#1080;&#1074;&#1072;&#1103;&#1089;&#1100; &#1085;&#1077; &#1074; &#1089;&#1074;&#1086;&#1105; &#1076;&#1077;&#1083;&#1086;." TargetMode="External"/><Relationship Id="rId11" Type="http://schemas.openxmlformats.org/officeDocument/2006/relationships/hyperlink" Target="27.ppt#-1,1,&#1053;&#1072;&#1079;&#1074;&#1072;&#1085;&#1080;&#1077; &#1082;&#1072;&#1082;&#1086;&#1075;&#1086; &#1086;&#1095;&#1077;&#1085;&#1100; &#1088;&#1072;&#1089;&#1087;&#1088;&#1086;&#1089;&#1090;&#1088;&#1072;&#1085;&#1105;&#1085;&#1085;&#1086;&#1075;&#1086; &#1076;&#1077;&#1088;&#1077;&#1074;&#1072; &#1089;&#1086;&#1089;&#1090;&#1086;&#1080;&#1090; &#1080;&#1079; 4 &#1087;&#1088;&#1077;&#1076;&#1083;&#1086;&#1075;&#1086;&#1074;?" TargetMode="External"/><Relationship Id="rId5" Type="http://schemas.openxmlformats.org/officeDocument/2006/relationships/hyperlink" Target="3.ppt#-1,1,&#1057;&#1083;&#1072;&#1081;&#1076; 1" TargetMode="External"/><Relationship Id="rId15" Type="http://schemas.openxmlformats.org/officeDocument/2006/relationships/hyperlink" Target="14.ppt#-1,1,&#1063;&#1090;&#1086; &#1074; &#1095;&#1077;&#1083;&#1086;&#1074;&#1077;&#1082;&#1077; &#1077;&#1089;&#1090;&#1100; &#1086;&#1076;&#1085;&#1086;, &#1072; &#1091; &#1074;&#1086;&#1088;&#1086;&#1085;&#1099;  - &#1074;&#1076;&#1074;&#1086;&#1077;, &#1074; &#1083;&#1080;&#1089;&#1077; &#1085;&#1077; &#1074;&#1089;&#1090;&#1088;&#1077;&#1090;&#1080;&#1090;&#1100;&#1089;&#1103; &#1086;&#1085;&#1086;, &#1085;&#1086; &#1074; &#1086;&#1075;&#1086;&#1088;&#1086;&#1076;&#1077; &#8211; &#1074;&#1090;&#1088;&#1086;&#1077;?" TargetMode="External"/><Relationship Id="rId10" Type="http://schemas.openxmlformats.org/officeDocument/2006/relationships/hyperlink" Target="15.ppt#-1,1,&#1056;&#1072;&#1079;&#1075;&#1072;&#1076;&#1072;&#1081;&#1094;&#1077; &#1072;&#1085;&#1072;&#1075;&#1088;&#1072;&#1084;&#1091; (&#1079;&#1072;&#1089;&#1085;&#1072;&#1074;&#1072;&#1085;&#1072; &#1085;&#1072; &#1087;&#1077;&#1088;&#1072;&#1089;&#1090;&#1072;&#1085;&#1086;&#1118;&#1094;&#1099; &#1083;&#1110;&#1090;&#1072;&#1088; &#1091; &#1089;&#1083;&#1086;&#1074;&#1077;)" TargetMode="External"/><Relationship Id="rId19" Type="http://schemas.openxmlformats.org/officeDocument/2006/relationships/hyperlink" Target="24.ppt" TargetMode="External"/><Relationship Id="rId4" Type="http://schemas.openxmlformats.org/officeDocument/2006/relationships/hyperlink" Target="11.ppt#-1,1,&#1047;&#1072;&#1082;&#1086;&#1085;&#1095;&#1080;&#1090;&#1077; &#1092;&#1088;&#1072;&#1079;&#1077;&#1086;&#1083;&#1086;&#1075;&#1080;&#1079;&#1084;&#1099;" TargetMode="External"/><Relationship Id="rId9" Type="http://schemas.openxmlformats.org/officeDocument/2006/relationships/hyperlink" Target="25.ppt#-1,1, &#1053;&#1072;&#1079;&#1072;&#1074;&#1110;&#1094;&#1077; &#1072;&#1084;&#1086;&#1075;&#1088;&#1072;&#1092;&#1099; (&#1089;&#1083;&#1086;&#1074;&#1099;, &#1103;&#1082;&#1110;&#1103; &#1087;&#1110;&#1096;&#1091;&#1094;&#1094;&#1072; &#1072;&#1076;&#1085;&#1086;&#1083;&#1100;&#1082;&#1072;&#1074;&#1072;, &#1072;&#1083;&#1077; &#1075;&#1091;&#1095;&#1072;&#1094;&#1100; &#1087;&#1072;-&#1088;&#1086;&#1079;&#1085;&#1072;&#1084;&#1091;)" TargetMode="External"/><Relationship Id="rId14" Type="http://schemas.openxmlformats.org/officeDocument/2006/relationships/hyperlink" Target="19.ppt#-1,1, &#1055;&#1072;&#1076; &#1110;&#1084;&#1110; &#1073;&#1083;&#1099;&#1090;&#1072;&#1102;&#1094;&#1094;&#1072;, &#1082;&#1072;&#1083;&#1110; &#1079;&#1072;&#1084;&#1110;&#1085;&#1072;&#1102;&#1094;&#1100;; &#1110;&#1093; &#1073;&#1103;&#1088;&#1091;&#1094;&#1100; &#1091; &#1088;&#1091;&#1082;&#1110;, &#1082;&#1072;&#1083;&#1110; &#1093;&#1091;&#1090;&#1082;&#1072; &#1118;&#1094;&#1103;&#1082;&#1072;&#1102;&#1094;&#1100;.   &#1059; &#1085;&#1103;&#1118;&#1084;&#1077;&#1083;&#1072;&#1075;&#1072;, &#1085;&#1103;&#1079;&#1075;&#1088;&#1072;&#1073;&#1085;&#1072;&#1075;&#1072; &#1095;&#1072;&#1083;&#1072;&#1074;&#1077;&#1082;&#1072; &#1103;&#1085;&#1099; &#1076;&#1079;&#1110;&#1088;&#1072;&#1074;&#1099;&#1103;; &#1091; &#1090;&#1072;&#1075;&#1086;, &#1093;&#1090;&#1086; &#1089;&#1093;&#1110;&#1083;&#1100;&#1085;&#1099; &#1076;&#1072; &#1082;&#1088;&#1072;&#1076;&#1079;&#1103;&#1078;&#1091;, - &#1076;&#1086;&#1118;&#1075;&#1110;&#1103;; &#1091; &#1084;&#1072;&#1081;&#1089;&#1090;&#1088;&#1072; &#8211; &#1079;&#1072;&#1083;&#1072;&#1090;&#1099;&#1103;.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09675" y="1557338"/>
            <a:ext cx="7085013" cy="1871662"/>
          </a:xfrm>
        </p:spPr>
        <p:txBody>
          <a:bodyPr/>
          <a:lstStyle/>
          <a:p>
            <a:pPr eaLnBrk="1" hangingPunct="1"/>
            <a:r>
              <a:rPr lang="be-BY" smtClean="0"/>
              <a:t/>
            </a:r>
            <a:br>
              <a:rPr lang="be-BY" smtClean="0"/>
            </a:br>
            <a:r>
              <a:rPr lang="be-BY" smtClean="0"/>
              <a:t> Адукацыйны праект</a:t>
            </a:r>
            <a:br>
              <a:rPr lang="be-BY" smtClean="0"/>
            </a:br>
            <a:r>
              <a:rPr lang="be-BY" b="1" smtClean="0"/>
              <a:t>“Арганізацыя сістэмы ўкаранення ў адукацыйны працэс сучаснага беларускага правапісу”</a:t>
            </a:r>
            <a:endParaRPr lang="nl-NL" b="1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042988" y="193675"/>
            <a:ext cx="7416800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e-BY" dirty="0">
                <a:solidFill>
                  <a:schemeClr val="tx1"/>
                </a:solidFill>
              </a:rPr>
              <a:t>Дзяржаўная ўстанова адукацыі</a:t>
            </a:r>
          </a:p>
          <a:p>
            <a:pPr algn="ctr">
              <a:defRPr/>
            </a:pPr>
            <a:r>
              <a:rPr lang="be-BY" dirty="0">
                <a:solidFill>
                  <a:schemeClr val="tx1"/>
                </a:solidFill>
              </a:rPr>
              <a:t> «Сярэдняя агульнаадукацыйная школа №9 г.Мазыра»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6738" y="4724400"/>
            <a:ext cx="7974012" cy="1728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25" name="Rectangle 3"/>
          <p:cNvSpPr txBox="1">
            <a:spLocks noChangeArrowheads="1"/>
          </p:cNvSpPr>
          <p:nvPr/>
        </p:nvSpPr>
        <p:spPr bwMode="auto">
          <a:xfrm>
            <a:off x="846138" y="4868863"/>
            <a:ext cx="78120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ru-RU" sz="3200" i="1" dirty="0" err="1" smtClean="0"/>
              <a:t>Паляшчук</a:t>
            </a:r>
            <a:r>
              <a:rPr lang="ru-RU" sz="3200" i="1" dirty="0" smtClean="0"/>
              <a:t> </a:t>
            </a:r>
            <a:r>
              <a:rPr lang="ru-RU" sz="3200" i="1" dirty="0" err="1"/>
              <a:t>Аксана</a:t>
            </a:r>
            <a:r>
              <a:rPr lang="ru-RU" sz="3200" i="1" dirty="0"/>
              <a:t> </a:t>
            </a:r>
            <a:r>
              <a:rPr lang="ru-RU" sz="3200" i="1" dirty="0" err="1"/>
              <a:t>Анатолье</a:t>
            </a:r>
            <a:r>
              <a:rPr lang="be-BY" sz="3200" i="1" dirty="0"/>
              <a:t>ў</a:t>
            </a:r>
            <a:r>
              <a:rPr lang="ru-RU" sz="3200" i="1" dirty="0"/>
              <a:t>на, </a:t>
            </a:r>
            <a:r>
              <a:rPr lang="ru-RU" sz="3200" i="1" dirty="0" err="1"/>
              <a:t>настаўнік</a:t>
            </a:r>
            <a:r>
              <a:rPr lang="ru-RU" sz="3200" i="1" dirty="0"/>
              <a:t> </a:t>
            </a:r>
            <a:r>
              <a:rPr lang="ru-RU" sz="3200" i="1" dirty="0" err="1"/>
              <a:t>беларускай</a:t>
            </a:r>
            <a:r>
              <a:rPr lang="ru-RU" sz="3200" i="1" dirty="0"/>
              <a:t> </a:t>
            </a:r>
            <a:r>
              <a:rPr lang="ru-RU" sz="3200" i="1" dirty="0" err="1"/>
              <a:t>мовы</a:t>
            </a:r>
            <a:r>
              <a:rPr lang="ru-RU" sz="3200" i="1" dirty="0"/>
              <a:t> </a:t>
            </a:r>
            <a:r>
              <a:rPr lang="ru-RU" sz="3200" i="1" dirty="0" err="1"/>
              <a:t>і</a:t>
            </a:r>
            <a:r>
              <a:rPr lang="ru-RU" sz="3200" i="1" dirty="0"/>
              <a:t> </a:t>
            </a:r>
            <a:r>
              <a:rPr lang="ru-RU" sz="3200" i="1" dirty="0" err="1"/>
              <a:t>літаратуры</a:t>
            </a:r>
            <a:r>
              <a:rPr lang="ru-RU" sz="3200" i="1" dirty="0"/>
              <a:t> </a:t>
            </a:r>
            <a:r>
              <a:rPr lang="ru-RU" sz="3200" i="1" dirty="0" err="1" smtClean="0"/>
              <a:t>вышэйшай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катэгорыі</a:t>
            </a:r>
            <a:endParaRPr lang="nl-NL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1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2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3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4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5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6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7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8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79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0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1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2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3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4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5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6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7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8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89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0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1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2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3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4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5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6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7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8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7199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71868" y="6000768"/>
            <a:ext cx="251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Актуальнасць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2" grpId="0"/>
      <p:bldP spid="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1209675" y="1557338"/>
            <a:ext cx="6985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be-BY" sz="4000" i="1">
                <a:solidFill>
                  <a:srgbClr val="002060"/>
                </a:solidFill>
              </a:rPr>
              <a:t>Правапіс – люстэркавы адбітак таго, што адбываецца ў  грамадстве  і ў прыватнасці, у мове. </a:t>
            </a:r>
            <a:endParaRPr lang="ru-RU" sz="4000" i="1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08" y="357166"/>
            <a:ext cx="467538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Актуальнасць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282159752"/>
              </p:ext>
            </p:extLst>
          </p:nvPr>
        </p:nvGraphicFramePr>
        <p:xfrm>
          <a:off x="899591" y="2636912"/>
          <a:ext cx="7416825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79688" y="1628775"/>
            <a:ext cx="3816350" cy="776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e-BY" b="1" i="1" dirty="0">
                <a:solidFill>
                  <a:srgbClr val="002060"/>
                </a:solidFill>
              </a:rPr>
              <a:t>Сучасны беларускі правапіс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19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0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1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2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3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4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5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6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7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8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29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0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1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088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3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4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5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6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7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8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39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0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1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2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3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4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5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6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9247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14744" y="6000768"/>
            <a:ext cx="1100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Мэта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8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332656"/>
            <a:ext cx="477701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Мэта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праекта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133164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Арка 8"/>
          <p:cNvSpPr/>
          <p:nvPr/>
        </p:nvSpPr>
        <p:spPr>
          <a:xfrm rot="16200000">
            <a:off x="1613694" y="2891632"/>
            <a:ext cx="2244725" cy="1944687"/>
          </a:xfrm>
          <a:prstGeom prst="blockArc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e-BY" sz="4800" dirty="0">
                <a:solidFill>
                  <a:srgbClr val="002060"/>
                </a:solidFill>
              </a:rPr>
              <a:t>сістэма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67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68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69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0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079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2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3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4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5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6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7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8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79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0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1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2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3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4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5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6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7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8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89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0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1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2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3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4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1295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71868" y="5929330"/>
            <a:ext cx="1382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</a:rPr>
              <a:t>Задачы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404664"/>
            <a:ext cx="272818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Задачы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8888" y="1700213"/>
            <a:ext cx="7023100" cy="4710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  <a:defRPr/>
            </a:pPr>
            <a:r>
              <a:rPr lang="be-BY" sz="2000" b="1" i="1" dirty="0"/>
              <a:t>Даследаваць і апісаць сучасныя падыходы ўкаранення ў адукацыйны працэс новых правіл беларускага правапісу.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endParaRPr lang="ru-RU" sz="2000" b="1" i="1" dirty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be-BY" sz="2000" b="1" i="1" dirty="0"/>
              <a:t>Вызначыць змест вучэбна-метадычнага забеспячэння сістэмнага ўкаранення новых правіл беларускага правапісу ў сувязі з традыцыйна існуючым.</a:t>
            </a:r>
          </a:p>
          <a:p>
            <a:pPr>
              <a:defRPr/>
            </a:pPr>
            <a:endParaRPr lang="ru-RU" sz="2000" b="1" i="1" dirty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be-BY" sz="2000" b="1" i="1" dirty="0"/>
              <a:t>Арганізаваць пастаянна </a:t>
            </a:r>
            <a:r>
              <a:rPr lang="be-BY" sz="2000" b="1" i="1" dirty="0" smtClean="0"/>
              <a:t>дзеючы  </a:t>
            </a:r>
            <a:r>
              <a:rPr lang="be-BY" sz="2000" b="1" i="1" dirty="0"/>
              <a:t>семінар і серыю метадычных практыкумаў па тэме адукацыйнага праекта.</a:t>
            </a:r>
          </a:p>
          <a:p>
            <a:pPr marL="342900" indent="-342900">
              <a:buFont typeface="Wingdings" pitchFamily="2" charset="2"/>
              <a:buChar char="ü"/>
              <a:defRPr/>
            </a:pPr>
            <a:endParaRPr lang="ru-RU" sz="2000" b="1" i="1" dirty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be-BY" sz="2000" b="1" i="1" dirty="0"/>
              <a:t>Арганізаваць вывучэнне і трансляцыю лепшага педагагічнага практычнага вопыту выкарыстання педагогамі эфектыўных форм і прыемаў укаранення сучаснага беларускага правапісу.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15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16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17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18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19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0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1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2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3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4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5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6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7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8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29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0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1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2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3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4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5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6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7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8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39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40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41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102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3343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14678" y="5929330"/>
            <a:ext cx="2401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Удзельнікі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be-BY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УДЗЕЛЬНІКІ ПРАЕКТА: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 smtClean="0"/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827088" y="1125538"/>
            <a:ext cx="7772400" cy="4114800"/>
          </a:xfrm>
        </p:spPr>
        <p:txBody>
          <a:bodyPr/>
          <a:lstStyle/>
          <a:p>
            <a:pPr eaLnBrk="1" hangingPunct="1"/>
            <a:r>
              <a:rPr lang="be-BY" dirty="0" smtClean="0">
                <a:solidFill>
                  <a:srgbClr val="002060"/>
                </a:solidFill>
              </a:rPr>
              <a:t>-вучні 5-11 класаў;</a:t>
            </a:r>
            <a:endParaRPr lang="ru-RU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C00000"/>
                </a:solidFill>
              </a:rPr>
              <a:t>-настаўнікі беларускай мовы і літаратуры;</a:t>
            </a:r>
            <a:endParaRPr lang="ru-RU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002060"/>
                </a:solidFill>
              </a:rPr>
              <a:t>-адміністрацыя школы;</a:t>
            </a:r>
            <a:endParaRPr lang="ru-RU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C00000"/>
                </a:solidFill>
              </a:rPr>
              <a:t>-бацькі вучняў;</a:t>
            </a:r>
            <a:endParaRPr lang="ru-RU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002060"/>
                </a:solidFill>
              </a:rPr>
              <a:t>-прадстаўнікі ВНУ кафедры філалогіі;</a:t>
            </a:r>
            <a:endParaRPr lang="ru-RU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C00000"/>
                </a:solidFill>
              </a:rPr>
              <a:t>-загадчык раённага вучэбна-метадычнага кабінета;</a:t>
            </a:r>
            <a:endParaRPr lang="ru-RU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be-BY" dirty="0" smtClean="0">
                <a:solidFill>
                  <a:srgbClr val="002060"/>
                </a:solidFill>
              </a:rPr>
              <a:t>-метадысты раённага вучэбна-метадычнага кабінета.</a:t>
            </a:r>
            <a:endParaRPr lang="ru-RU" dirty="0" smtClean="0">
              <a:solidFill>
                <a:srgbClr val="002060"/>
              </a:solidFill>
            </a:endParaRP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 dirty="0">
                <a:latin typeface="Monotype Corsiva" pitchFamily="66" charset="0"/>
              </a:rPr>
              <a:t>А</a:t>
            </a:r>
            <a:endParaRPr lang="ru-RU" sz="6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5363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4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5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6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7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8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69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0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 dirty="0">
                <a:latin typeface="Monotype Corsiva" pitchFamily="66" charset="0"/>
              </a:rPr>
              <a:t>Д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15371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2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3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4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5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6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7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8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79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0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1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2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3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096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5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6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7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8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89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90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5391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43306" y="5929330"/>
            <a:ext cx="1428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dirty="0" smtClean="0">
                <a:solidFill>
                  <a:srgbClr val="C00000"/>
                </a:solidFill>
              </a:rPr>
              <a:t>Этапы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6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42988" y="115888"/>
            <a:ext cx="7772400" cy="936625"/>
          </a:xfrm>
        </p:spPr>
        <p:txBody>
          <a:bodyPr/>
          <a:lstStyle/>
          <a:p>
            <a:pPr eaLnBrk="1" hangingPunct="1"/>
            <a:r>
              <a:rPr lang="be-BY" smtClean="0"/>
              <a:t>Дыягнастычны этап</a:t>
            </a:r>
            <a:endParaRPr lang="ru-RU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912813" y="1773238"/>
          <a:ext cx="7561263" cy="4799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3585"/>
                <a:gridCol w="873060"/>
                <a:gridCol w="764013"/>
                <a:gridCol w="764013"/>
                <a:gridCol w="874432"/>
                <a:gridCol w="1506080"/>
                <a:gridCol w="1506080"/>
              </a:tblGrid>
              <a:tr h="17845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 dirty="0">
                          <a:solidFill>
                            <a:schemeClr val="tx1"/>
                          </a:solidFill>
                          <a:effectLst/>
                        </a:rPr>
                        <a:t>Суб’екты адукацыйнага працэсу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 dirty="0">
                          <a:effectLst/>
                        </a:rPr>
                        <a:t>Колькасць апытанных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Магчымыя варыянты адказаў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2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Я ведаю пра змяненні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Я толькі вывучаю, мне цікава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Я толькі вывучаю, мне цяжка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Не вывучаю, але ведаю пра асаблівасці змяненняў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900">
                          <a:effectLst/>
                        </a:rPr>
                        <a:t>Не ведаю, але лічу, што кожны грамадзянін павінен добра валодаць сваей мовай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11650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solidFill>
                            <a:schemeClr val="tx1"/>
                          </a:solidFill>
                          <a:effectLst/>
                        </a:rPr>
                        <a:t>Настаўнікі прыродазнаўча-матэматычнага цыклу прадметаў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778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solidFill>
                            <a:schemeClr val="tx1"/>
                          </a:solidFill>
                          <a:effectLst/>
                        </a:rPr>
                        <a:t>Настаўнікі філалагічнага цыклу прадметаў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778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solidFill>
                            <a:schemeClr val="tx1"/>
                          </a:solidFill>
                          <a:effectLst/>
                        </a:rPr>
                        <a:t>Настаўнікі гуманітарнага цыклу прадметаў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3893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solidFill>
                            <a:schemeClr val="tx1"/>
                          </a:solidFill>
                          <a:effectLst/>
                        </a:rPr>
                        <a:t>Вучні 5-7 класаў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260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260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156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242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3893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>
                          <a:solidFill>
                            <a:schemeClr val="tx1"/>
                          </a:solidFill>
                          <a:effectLst/>
                        </a:rPr>
                        <a:t>Вучні 8-11 класаў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184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184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80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104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176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  <a:tr h="2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solidFill>
                            <a:schemeClr val="tx1"/>
                          </a:solidFill>
                          <a:effectLst/>
                        </a:rPr>
                        <a:t>Бацькі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80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72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</a:rPr>
                        <a:t>64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</a:rPr>
                        <a:t>78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98" marR="56698" marT="0" marB="0"/>
                </a:tc>
              </a:tr>
            </a:tbl>
          </a:graphicData>
        </a:graphic>
      </p:graphicFrame>
      <p:sp>
        <p:nvSpPr>
          <p:cNvPr id="16458" name="Rectangle 1"/>
          <p:cNvSpPr>
            <a:spLocks noChangeArrowheads="1"/>
          </p:cNvSpPr>
          <p:nvPr/>
        </p:nvSpPr>
        <p:spPr bwMode="auto">
          <a:xfrm>
            <a:off x="1476375" y="966788"/>
            <a:ext cx="68008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be-BY" sz="1400" b="1">
                <a:solidFill>
                  <a:srgbClr val="262626"/>
                </a:solidFill>
                <a:ea typeface="Calibri" pitchFamily="34" charset="0"/>
                <a:cs typeface="Times New Roman" pitchFamily="18" charset="0"/>
              </a:rPr>
              <a:t>Адлюстраванне  ўзроўня інфармаванасці вучняў, настаўнікаў СШ№ 9 г.Мазыра, </a:t>
            </a:r>
          </a:p>
          <a:p>
            <a:pPr algn="ctr"/>
            <a:r>
              <a:rPr lang="be-BY" sz="1400" b="1">
                <a:solidFill>
                  <a:srgbClr val="262626"/>
                </a:solidFill>
                <a:ea typeface="Calibri" pitchFamily="34" charset="0"/>
                <a:cs typeface="Times New Roman" pitchFamily="18" charset="0"/>
              </a:rPr>
              <a:t>бацькоў аб змяненнях у беларускім правапісе</a:t>
            </a:r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1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2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3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4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5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6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7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082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19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0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1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2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3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4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5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6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7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8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29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0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1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2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3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4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5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6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7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8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7439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28992" y="5857892"/>
            <a:ext cx="2382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b="1" dirty="0" smtClean="0">
                <a:solidFill>
                  <a:srgbClr val="C00000"/>
                </a:solidFill>
              </a:rPr>
              <a:t>Дзейнасць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772400" cy="1143000"/>
          </a:xfrm>
        </p:spPr>
        <p:txBody>
          <a:bodyPr/>
          <a:lstStyle/>
          <a:p>
            <a:pPr eaLnBrk="1" hangingPunct="1"/>
            <a:r>
              <a:rPr lang="be-BY" smtClean="0"/>
              <a:t>Асноўны этап</a:t>
            </a:r>
            <a:endParaRPr 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196752"/>
            <a:ext cx="454521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ДЗЕЙНАСЦЬ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9249005"/>
              </p:ext>
            </p:extLst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7624" y="5660605"/>
            <a:ext cx="652467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узаемаДЗЕяНне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хема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20" t="-4523" r="-342" b="-4539"/>
          <a:stretch>
            <a:fillRect/>
          </a:stretch>
        </p:blipFill>
        <p:spPr bwMode="auto">
          <a:xfrm>
            <a:off x="992188" y="908050"/>
            <a:ext cx="7561262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1979613" y="333375"/>
            <a:ext cx="54006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be-BY" sz="2000" b="1">
                <a:solidFill>
                  <a:srgbClr val="C00000"/>
                </a:solidFill>
              </a:rPr>
              <a:t>Сістэма ўкаранення сучаснага </a:t>
            </a:r>
          </a:p>
          <a:p>
            <a:pPr algn="ctr" eaLnBrk="1" hangingPunct="1"/>
            <a:r>
              <a:rPr lang="be-BY" sz="2000" b="1">
                <a:solidFill>
                  <a:srgbClr val="C00000"/>
                </a:solidFill>
              </a:rPr>
              <a:t>беларускага правапісу ў адукацыйны працэс</a:t>
            </a:r>
            <a:endParaRPr lang="ru-RU" sz="20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971550" y="404813"/>
            <a:ext cx="7772400" cy="1143000"/>
          </a:xfrm>
        </p:spPr>
        <p:txBody>
          <a:bodyPr/>
          <a:lstStyle/>
          <a:p>
            <a:pPr eaLnBrk="1" hangingPunct="1"/>
            <a:r>
              <a:rPr lang="be-BY" smtClean="0"/>
              <a:t>Метадычная работа</a:t>
            </a:r>
            <a:endParaRPr lang="ru-RU" smtClean="0"/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755650" y="1412875"/>
            <a:ext cx="7772400" cy="4114800"/>
          </a:xfrm>
        </p:spPr>
        <p:txBody>
          <a:bodyPr/>
          <a:lstStyle/>
          <a:p>
            <a:pPr eaLnBrk="1" hangingPunct="1"/>
            <a:r>
              <a:rPr lang="be-BY" b="1" dirty="0" smtClean="0">
                <a:solidFill>
                  <a:srgbClr val="C00000"/>
                </a:solidFill>
              </a:rPr>
              <a:t>Формы:</a:t>
            </a:r>
          </a:p>
          <a:p>
            <a:pPr eaLnBrk="1" hangingPunct="1"/>
            <a:r>
              <a:rPr lang="be-BY" sz="2800" dirty="0" smtClean="0"/>
              <a:t>самаадукацыя настаўніка;</a:t>
            </a:r>
          </a:p>
          <a:p>
            <a:pPr eaLnBrk="1" hangingPunct="1"/>
            <a:r>
              <a:rPr lang="be-BY" sz="2800" dirty="0" smtClean="0"/>
              <a:t>пасяджэнне метадычнага аб’яднання;</a:t>
            </a:r>
          </a:p>
          <a:p>
            <a:pPr eaLnBrk="1" hangingPunct="1"/>
            <a:r>
              <a:rPr lang="be-BY" sz="2800" dirty="0" smtClean="0"/>
              <a:t>узаеманаведванне ўрокаў;</a:t>
            </a:r>
          </a:p>
          <a:p>
            <a:pPr eaLnBrk="1" hangingPunct="1"/>
            <a:r>
              <a:rPr lang="be-BY" sz="2800" dirty="0" smtClean="0"/>
              <a:t>канферэнцыі;</a:t>
            </a:r>
          </a:p>
          <a:p>
            <a:pPr eaLnBrk="1" hangingPunct="1"/>
            <a:r>
              <a:rPr lang="be-BY" sz="2800" dirty="0" smtClean="0"/>
              <a:t>фестываль педагагічных ідэй;</a:t>
            </a:r>
          </a:p>
          <a:p>
            <a:pPr eaLnBrk="1" hangingPunct="1"/>
            <a:r>
              <a:rPr lang="be-BY" sz="2800" dirty="0" smtClean="0"/>
              <a:t>творчая стажыроўка;</a:t>
            </a:r>
          </a:p>
          <a:p>
            <a:pPr eaLnBrk="1" hangingPunct="1"/>
            <a:r>
              <a:rPr lang="be-BY" sz="2800" dirty="0" smtClean="0"/>
              <a:t>аўкцыён;</a:t>
            </a:r>
          </a:p>
          <a:p>
            <a:pPr eaLnBrk="1" hangingPunct="1"/>
            <a:r>
              <a:rPr lang="be-BY" sz="2800" dirty="0" smtClean="0"/>
              <a:t>метадычныя дні, тыдні …</a:t>
            </a:r>
          </a:p>
          <a:p>
            <a:pPr eaLnBrk="1" hangingPunct="1"/>
            <a:endParaRPr lang="be-BY" sz="2800" dirty="0" smtClean="0"/>
          </a:p>
          <a:p>
            <a:pPr eaLnBrk="1" hangingPunct="1"/>
            <a:endParaRPr lang="be-BY" sz="2800" dirty="0" smtClean="0"/>
          </a:p>
          <a:p>
            <a:pPr eaLnBrk="1" hangingPunct="1"/>
            <a:endParaRPr lang="be-BY" sz="2800" dirty="0" smtClean="0"/>
          </a:p>
          <a:p>
            <a:pPr eaLnBrk="1" hangingPunct="1"/>
            <a:endParaRPr lang="be-BY" sz="2800" dirty="0" smtClean="0"/>
          </a:p>
          <a:p>
            <a:pPr eaLnBrk="1" hangingPunct="1"/>
            <a:endParaRPr lang="be-BY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772400" cy="720725"/>
          </a:xfrm>
        </p:spPr>
        <p:txBody>
          <a:bodyPr/>
          <a:lstStyle/>
          <a:p>
            <a:pPr eaLnBrk="1" hangingPunct="1"/>
            <a:r>
              <a:rPr lang="be-BY" sz="2400" b="1" dirty="0" smtClean="0">
                <a:solidFill>
                  <a:srgbClr val="C00000"/>
                </a:solidFill>
              </a:rPr>
              <a:t>Прыкладная тэматыка паседжанняў метадычнага аб’яднання па праблеме ўкаранення ў адукацыйны працэс новых правіл беларускага правапісу:</a:t>
            </a:r>
            <a:endParaRPr lang="ru-RU" sz="2400" dirty="0" smtClean="0">
              <a:solidFill>
                <a:srgbClr val="C00000"/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900113" y="1773238"/>
            <a:ext cx="7772400" cy="4114800"/>
          </a:xfrm>
        </p:spPr>
        <p:txBody>
          <a:bodyPr/>
          <a:lstStyle/>
          <a:p>
            <a:pPr eaLnBrk="1" hangingPunct="1"/>
            <a:r>
              <a:rPr lang="be-BY" sz="2000" dirty="0" smtClean="0"/>
              <a:t>“Навучанне школьнікаў  5-7 класаў сучасным правілам беларускага правапісу праз гульнявыя прыёмы і метады работы”.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000" dirty="0" smtClean="0"/>
              <a:t> “Мэтанакіраваня самаадукацыя і самаразвіцце настаўніка – фундамент развіцця адукацыйнага працэсу школы”. 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000" dirty="0" smtClean="0"/>
              <a:t>“Педагагічныя ўмовы тлумачэння новых правіл беларускага правапісу”.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000" dirty="0" smtClean="0"/>
              <a:t>“Выкарыстанне сучасных камп’ютэрных інфармацыйных тэхналогій пры вывучэнні  сучаснага беларускага правапісу”.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endParaRPr lang="ru-RU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71550" y="476250"/>
            <a:ext cx="7561263" cy="1008063"/>
          </a:xfrm>
        </p:spPr>
        <p:txBody>
          <a:bodyPr/>
          <a:lstStyle/>
          <a:p>
            <a:pPr eaLnBrk="1" hangingPunct="1"/>
            <a:r>
              <a:rPr lang="be-BY" smtClean="0"/>
              <a:t>Праца з бацькамі</a:t>
            </a:r>
            <a:endParaRPr 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403350" y="1412875"/>
            <a:ext cx="6481763" cy="49545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be-BY" sz="2800" b="1" dirty="0">
                <a:solidFill>
                  <a:srgbClr val="C00000"/>
                </a:solidFill>
              </a:rPr>
              <a:t>Формы:</a:t>
            </a:r>
            <a:endParaRPr lang="ru-RU" sz="2800" dirty="0">
              <a:solidFill>
                <a:srgbClr val="C0000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be-BY" sz="2400" dirty="0"/>
              <a:t>правядзенне сумеснай з бацькамі класнай гадзіны</a:t>
            </a:r>
            <a:r>
              <a:rPr lang="be-BY" sz="2400" b="1" dirty="0"/>
              <a:t>-</a:t>
            </a:r>
            <a:r>
              <a:rPr lang="be-BY" sz="2400" dirty="0"/>
              <a:t>гульні  “Падарожжа</a:t>
            </a:r>
            <a:r>
              <a:rPr lang="be-BY" sz="2400" b="1" dirty="0"/>
              <a:t> </a:t>
            </a:r>
            <a:r>
              <a:rPr lang="be-BY" sz="2400" dirty="0"/>
              <a:t>па сучасным беларускім горадзе”;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be-BY" sz="2400" dirty="0"/>
              <a:t>бацькоўскія сходы;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be-BY" sz="2400" dirty="0"/>
              <a:t>выпуск бюлютэня “Шопінг па-беларуску”;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ru-RU" sz="2400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be-BY" sz="2400" dirty="0"/>
              <a:t>кансультацыі-даведкі;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be-BY" sz="2400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be-BY" sz="2400" dirty="0"/>
              <a:t>прадметныя вечары.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827088" y="765175"/>
            <a:ext cx="7772400" cy="4608513"/>
          </a:xfrm>
        </p:spPr>
        <p:txBody>
          <a:bodyPr/>
          <a:lstStyle/>
          <a:p>
            <a:pPr algn="ctr" eaLnBrk="1" hangingPunct="1"/>
            <a:r>
              <a:rPr lang="be-BY" sz="2400" b="1" dirty="0" smtClean="0"/>
              <a:t>Прыкладная тэматыка бацькоўскіх сходаў па праблеме інфармаванасці  соцыума аб сучасных правілах беларускага правапісу.</a:t>
            </a:r>
            <a:endParaRPr lang="ru-RU" sz="24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800" b="1" dirty="0" smtClean="0">
                <a:solidFill>
                  <a:srgbClr val="C00000"/>
                </a:solidFill>
              </a:rPr>
              <a:t>Тэмы:</a:t>
            </a:r>
          </a:p>
          <a:p>
            <a:pPr eaLnBrk="1" hangingPunct="1"/>
            <a:r>
              <a:rPr lang="be-BY" sz="2000" dirty="0" smtClean="0"/>
              <a:t>“Сучасны беларускі правапіс у соцыуме”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000" dirty="0" smtClean="0"/>
              <a:t>“Як падрыхтаваць сябе і выпускніка школы да выпускных экзаменаў і паступлення ў вышэйшыя навучальныя ўстановы з улікам змяненняў у правілах беларускага правапісу”</a:t>
            </a:r>
            <a:endParaRPr lang="ru-RU" sz="2000" dirty="0" smtClean="0"/>
          </a:p>
          <a:p>
            <a:pPr eaLnBrk="1" hangingPunct="1"/>
            <a:endParaRPr lang="be-BY" sz="2000" dirty="0" smtClean="0"/>
          </a:p>
          <a:p>
            <a:pPr eaLnBrk="1" hangingPunct="1"/>
            <a:r>
              <a:rPr lang="be-BY" sz="2000" dirty="0" smtClean="0"/>
              <a:t>“Кніга на беларускай мове ў жыцці школьніка”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561263" cy="1008063"/>
          </a:xfrm>
        </p:spPr>
        <p:txBody>
          <a:bodyPr/>
          <a:lstStyle/>
          <a:p>
            <a:pPr eaLnBrk="1" hangingPunct="1"/>
            <a:r>
              <a:rPr lang="be-BY" dirty="0" smtClean="0"/>
              <a:t>Праца з бацькамі</a:t>
            </a:r>
            <a:endParaRPr lang="ru-RU" dirty="0" smtClean="0"/>
          </a:p>
        </p:txBody>
      </p:sp>
      <p:pic>
        <p:nvPicPr>
          <p:cNvPr id="6" name="Мой фильм-0.asf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785794"/>
            <a:ext cx="7227115" cy="57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3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4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5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6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7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8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09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0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1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2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397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4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5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6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7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8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19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0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1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2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3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4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5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6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7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8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29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30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5631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71802" y="5929330"/>
            <a:ext cx="2817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dirty="0" smtClean="0">
                <a:solidFill>
                  <a:srgbClr val="C00000"/>
                </a:solidFill>
              </a:rPr>
              <a:t>Практыкаванні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be-BY" smtClean="0">
                <a:solidFill>
                  <a:srgbClr val="FF0000"/>
                </a:solidFill>
              </a:rPr>
              <a:t>Новая рэдакцыя Правіл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</p:spPr>
        <p:txBody>
          <a:bodyPr/>
          <a:lstStyle/>
          <a:p>
            <a:pPr eaLnBrk="1" hangingPunct="1"/>
            <a:r>
              <a:rPr lang="be-BY" smtClean="0"/>
              <a:t>1. Літара </a:t>
            </a:r>
            <a:r>
              <a:rPr lang="be-BY" i="1" smtClean="0"/>
              <a:t>о </a:t>
            </a:r>
            <a:r>
              <a:rPr lang="be-BY" smtClean="0"/>
              <a:t>пішацца толькі пад націскам: </a:t>
            </a:r>
            <a:r>
              <a:rPr lang="be-BY" i="1" smtClean="0"/>
              <a:t>год</a:t>
            </a:r>
            <a:r>
              <a:rPr lang="be-BY" smtClean="0"/>
              <a:t>,</a:t>
            </a:r>
            <a:r>
              <a:rPr lang="be-BY" i="1" smtClean="0"/>
              <a:t> кот</a:t>
            </a:r>
            <a:r>
              <a:rPr lang="be-BY" smtClean="0"/>
              <a:t>,</a:t>
            </a:r>
            <a:r>
              <a:rPr lang="be-BY" i="1" smtClean="0"/>
              <a:t> скрозь</a:t>
            </a:r>
            <a:r>
              <a:rPr lang="be-BY" smtClean="0"/>
              <a:t>,</a:t>
            </a:r>
            <a:r>
              <a:rPr lang="be-BY" i="1" smtClean="0"/>
              <a:t> шоўк</a:t>
            </a:r>
            <a:r>
              <a:rPr lang="be-BY" smtClean="0"/>
              <a:t>,</a:t>
            </a:r>
            <a:r>
              <a:rPr lang="be-BY" i="1" smtClean="0"/>
              <a:t> ко</a:t>
            </a:r>
            <a:r>
              <a:rPr lang="ru-RU" i="1" smtClean="0"/>
              <a:t></a:t>
            </a:r>
            <a:r>
              <a:rPr lang="be-BY" i="1" smtClean="0"/>
              <a:t>лас</a:t>
            </a:r>
            <a:r>
              <a:rPr lang="be-BY" smtClean="0"/>
              <a:t>,</a:t>
            </a:r>
            <a:r>
              <a:rPr lang="be-BY" i="1" smtClean="0"/>
              <a:t> мо</a:t>
            </a:r>
            <a:r>
              <a:rPr lang="ru-RU" i="1" smtClean="0"/>
              <a:t></a:t>
            </a:r>
            <a:r>
              <a:rPr lang="be-BY" i="1" smtClean="0"/>
              <a:t>ва</a:t>
            </a:r>
            <a:r>
              <a:rPr lang="be-BY" smtClean="0"/>
              <a:t>,</a:t>
            </a:r>
            <a:r>
              <a:rPr lang="be-BY" i="1" smtClean="0"/>
              <a:t> до</a:t>
            </a:r>
            <a:r>
              <a:rPr lang="ru-RU" i="1" smtClean="0"/>
              <a:t></a:t>
            </a:r>
            <a:r>
              <a:rPr lang="be-BY" i="1" smtClean="0"/>
              <a:t>ўга</a:t>
            </a:r>
            <a:r>
              <a:rPr lang="be-BY" smtClean="0"/>
              <a:t>,</a:t>
            </a:r>
            <a:r>
              <a:rPr lang="be-BY" i="1" smtClean="0"/>
              <a:t> по</a:t>
            </a:r>
            <a:r>
              <a:rPr lang="ru-RU" i="1" smtClean="0"/>
              <a:t></a:t>
            </a:r>
            <a:r>
              <a:rPr lang="be-BY" i="1" smtClean="0"/>
              <a:t>суд</a:t>
            </a:r>
            <a:r>
              <a:rPr lang="be-BY" smtClean="0"/>
              <a:t>,</a:t>
            </a:r>
            <a:r>
              <a:rPr lang="be-BY" i="1" smtClean="0"/>
              <a:t> аро</a:t>
            </a:r>
            <a:r>
              <a:rPr lang="ru-RU" i="1" smtClean="0"/>
              <a:t></a:t>
            </a:r>
            <a:r>
              <a:rPr lang="be-BY" i="1" smtClean="0"/>
              <a:t>л</a:t>
            </a:r>
            <a:r>
              <a:rPr lang="be-BY" smtClean="0"/>
              <a:t>,</a:t>
            </a:r>
            <a:r>
              <a:rPr lang="be-BY" i="1" smtClean="0"/>
              <a:t> шо</a:t>
            </a:r>
            <a:r>
              <a:rPr lang="ru-RU" i="1" smtClean="0"/>
              <a:t></a:t>
            </a:r>
            <a:r>
              <a:rPr lang="be-BY" i="1" smtClean="0"/>
              <a:t>лах</a:t>
            </a:r>
            <a:r>
              <a:rPr lang="be-BY" smtClean="0"/>
              <a:t>,</a:t>
            </a:r>
            <a:r>
              <a:rPr lang="be-BY" i="1" smtClean="0"/>
              <a:t> плячо</a:t>
            </a:r>
            <a:r>
              <a:rPr lang="ru-RU" i="1" smtClean="0"/>
              <a:t></a:t>
            </a:r>
            <a:r>
              <a:rPr lang="be-BY" smtClean="0"/>
              <a:t>,</a:t>
            </a:r>
            <a:r>
              <a:rPr lang="be-BY" i="1" smtClean="0"/>
              <a:t> даро</a:t>
            </a:r>
            <a:r>
              <a:rPr lang="ru-RU" i="1" smtClean="0"/>
              <a:t></a:t>
            </a:r>
            <a:r>
              <a:rPr lang="be-BY" i="1" smtClean="0"/>
              <a:t>га</a:t>
            </a:r>
            <a:r>
              <a:rPr lang="be-BY" smtClean="0"/>
              <a:t>,</a:t>
            </a:r>
            <a:r>
              <a:rPr lang="be-BY" i="1" smtClean="0"/>
              <a:t> разго</a:t>
            </a:r>
            <a:r>
              <a:rPr lang="ru-RU" i="1" smtClean="0"/>
              <a:t></a:t>
            </a:r>
            <a:r>
              <a:rPr lang="be-BY" i="1" smtClean="0"/>
              <a:t>ртваць</a:t>
            </a:r>
            <a:r>
              <a:rPr lang="be-BY" smtClean="0"/>
              <a:t>, </a:t>
            </a:r>
            <a:r>
              <a:rPr lang="be-BY" i="1" smtClean="0"/>
              <a:t>дапамо</a:t>
            </a:r>
            <a:r>
              <a:rPr lang="ru-RU" i="1" smtClean="0"/>
              <a:t></a:t>
            </a:r>
            <a:r>
              <a:rPr lang="be-BY" i="1" smtClean="0"/>
              <a:t>га</a:t>
            </a:r>
            <a:r>
              <a:rPr lang="be-BY" smtClean="0"/>
              <a:t>,</a:t>
            </a:r>
            <a:r>
              <a:rPr lang="be-BY" i="1" smtClean="0"/>
              <a:t> дадатко</a:t>
            </a:r>
            <a:r>
              <a:rPr lang="ru-RU" i="1" smtClean="0"/>
              <a:t></a:t>
            </a:r>
            <a:r>
              <a:rPr lang="be-BY" i="1" smtClean="0"/>
              <a:t>ва</a:t>
            </a:r>
            <a:r>
              <a:rPr lang="be-BY" smtClean="0"/>
              <a:t>,</a:t>
            </a:r>
            <a:r>
              <a:rPr lang="be-BY" i="1" smtClean="0"/>
              <a:t> жніво</a:t>
            </a:r>
            <a:r>
              <a:rPr lang="be-BY" smtClean="0"/>
              <a:t>,</a:t>
            </a:r>
            <a:r>
              <a:rPr lang="be-BY" i="1" smtClean="0"/>
              <a:t> дэпо</a:t>
            </a:r>
            <a:r>
              <a:rPr lang="be-BY" smtClean="0"/>
              <a:t>,</a:t>
            </a:r>
            <a:r>
              <a:rPr lang="be-BY" i="1" smtClean="0"/>
              <a:t> водар</a:t>
            </a:r>
            <a:r>
              <a:rPr lang="be-BY" smtClean="0"/>
              <a:t>,</a:t>
            </a:r>
            <a:r>
              <a:rPr lang="be-BY" i="1" smtClean="0"/>
              <a:t> оканне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да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птам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рдэн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фіс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пера</a:t>
            </a:r>
            <a:r>
              <a:rPr lang="be-BY" smtClean="0"/>
              <a:t>,</a:t>
            </a:r>
            <a:r>
              <a:rPr lang="be-BY" i="1" smtClean="0"/>
              <a:t> Об</a:t>
            </a:r>
            <a:r>
              <a:rPr lang="be-BY" smtClean="0"/>
              <a:t>,</a:t>
            </a:r>
            <a:r>
              <a:rPr lang="be-BY" i="1" smtClean="0"/>
              <a:t> Орша</a:t>
            </a:r>
            <a:r>
              <a:rPr lang="be-BY" smtClean="0"/>
              <a:t>,</a:t>
            </a:r>
            <a:r>
              <a:rPr lang="be-BY" i="1" smtClean="0"/>
              <a:t> Омск</a:t>
            </a:r>
            <a:r>
              <a:rPr lang="be-BY" smtClean="0"/>
              <a:t>,</a:t>
            </a:r>
            <a:r>
              <a:rPr lang="be-BY" i="1" smtClean="0"/>
              <a:t> Обнінск</a:t>
            </a:r>
            <a:r>
              <a:rPr lang="be-BY" smtClean="0"/>
              <a:t>,</a:t>
            </a:r>
            <a:r>
              <a:rPr lang="be-BY" i="1" smtClean="0"/>
              <a:t> Осла</a:t>
            </a:r>
            <a:r>
              <a:rPr lang="be-BY" smtClean="0"/>
              <a:t>,</a:t>
            </a:r>
            <a:r>
              <a:rPr lang="be-BY" i="1" smtClean="0"/>
              <a:t> Оксфард</a:t>
            </a:r>
            <a:r>
              <a:rPr lang="be-BY" smtClean="0"/>
              <a:t>,</a:t>
            </a:r>
            <a:r>
              <a:rPr lang="be-BY" i="1" smtClean="0"/>
              <a:t> Орск</a:t>
            </a:r>
            <a:r>
              <a:rPr lang="be-BY" smtClean="0"/>
              <a:t>,</a:t>
            </a:r>
            <a:r>
              <a:rPr lang="be-BY" i="1" smtClean="0"/>
              <a:t> </a:t>
            </a:r>
            <a:r>
              <a:rPr lang="be-BY" sz="4000" i="1" smtClean="0">
                <a:solidFill>
                  <a:srgbClr val="FF0000"/>
                </a:solidFill>
              </a:rPr>
              <a:t>Токіа</a:t>
            </a:r>
            <a:r>
              <a:rPr lang="be-BY" sz="4000" smtClean="0">
                <a:solidFill>
                  <a:srgbClr val="FF0000"/>
                </a:solidFill>
              </a:rPr>
              <a:t>, </a:t>
            </a:r>
            <a:r>
              <a:rPr lang="be-BY" sz="4000" i="1" smtClean="0">
                <a:solidFill>
                  <a:srgbClr val="FF0000"/>
                </a:solidFill>
              </a:rPr>
              <a:t>Ватэрлоа</a:t>
            </a:r>
            <a:r>
              <a:rPr lang="be-BY" sz="4000" smtClean="0">
                <a:solidFill>
                  <a:srgbClr val="FF0000"/>
                </a:solidFill>
              </a:rPr>
              <a:t>.</a:t>
            </a:r>
            <a:endParaRPr lang="ru-RU" sz="4000" smtClean="0">
              <a:solidFill>
                <a:srgbClr val="FF0000"/>
              </a:solidFill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900113" y="549275"/>
            <a:ext cx="7772400" cy="1143000"/>
          </a:xfrm>
        </p:spPr>
        <p:txBody>
          <a:bodyPr/>
          <a:lstStyle/>
          <a:p>
            <a:pPr eaLnBrk="1"/>
            <a:r>
              <a:rPr lang="be-BY" b="1" smtClean="0">
                <a:solidFill>
                  <a:srgbClr val="FF0000"/>
                </a:solidFill>
              </a:rPr>
              <a:t>Перадача акання на пісьме</a:t>
            </a:r>
            <a:endParaRPr lang="ru-RU" b="1" smtClean="0">
              <a:solidFill>
                <a:srgbClr val="FF0000"/>
              </a:solidFill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1042988" y="1557338"/>
            <a:ext cx="7415212" cy="4535487"/>
          </a:xfrm>
        </p:spPr>
        <p:txBody>
          <a:bodyPr/>
          <a:lstStyle/>
          <a:p>
            <a:pPr marL="0" indent="0" eaLnBrk="1">
              <a:buFontTx/>
              <a:buNone/>
            </a:pPr>
            <a:r>
              <a:rPr lang="en-US" smtClean="0"/>
              <a:t> </a:t>
            </a:r>
            <a:r>
              <a:rPr lang="be-BY" smtClean="0"/>
              <a:t>Ненаціскныя фіналі </a:t>
            </a:r>
            <a:r>
              <a:rPr lang="be-BY" i="1" smtClean="0"/>
              <a:t>-эль</a:t>
            </a:r>
            <a:r>
              <a:rPr lang="be-BY" smtClean="0"/>
              <a:t>,</a:t>
            </a:r>
            <a:r>
              <a:rPr lang="be-BY" i="1" smtClean="0"/>
              <a:t> -эр </a:t>
            </a:r>
            <a:r>
              <a:rPr lang="be-BY" smtClean="0"/>
              <a:t>у запазычаных словах</a:t>
            </a:r>
            <a:r>
              <a:rPr lang="be-BY" i="1" smtClean="0"/>
              <a:t> </a:t>
            </a:r>
            <a:r>
              <a:rPr lang="be-BY" smtClean="0"/>
              <a:t>перадаюцца   як</a:t>
            </a:r>
            <a:r>
              <a:rPr lang="be-BY" i="1" smtClean="0"/>
              <a:t> -аль</a:t>
            </a:r>
            <a:r>
              <a:rPr lang="be-BY" smtClean="0"/>
              <a:t>,</a:t>
            </a:r>
            <a:r>
              <a:rPr lang="be-BY" i="1" smtClean="0"/>
              <a:t> -ар</a:t>
            </a:r>
            <a:r>
              <a:rPr lang="be-BY" smtClean="0"/>
              <a:t>:</a:t>
            </a:r>
            <a:r>
              <a:rPr lang="be-BY" i="1" smtClean="0"/>
              <a:t> шні</a:t>
            </a:r>
            <a:r>
              <a:rPr lang="ru-RU" i="1" smtClean="0"/>
              <a:t></a:t>
            </a:r>
            <a:r>
              <a:rPr lang="be-BY" i="1" smtClean="0"/>
              <a:t>ц</a:t>
            </a:r>
            <a:r>
              <a:rPr lang="be-BY" i="1" smtClean="0">
                <a:solidFill>
                  <a:srgbClr val="FF0000"/>
                </a:solidFill>
              </a:rPr>
              <a:t>аль</a:t>
            </a:r>
            <a:r>
              <a:rPr lang="be-BY" smtClean="0"/>
              <a:t>,</a:t>
            </a:r>
            <a:r>
              <a:rPr lang="be-BY" i="1" smtClean="0"/>
              <a:t> шпа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аль</a:t>
            </a:r>
            <a:r>
              <a:rPr lang="be-BY" smtClean="0"/>
              <a:t>,</a:t>
            </a:r>
            <a:r>
              <a:rPr lang="be-BY" i="1" smtClean="0"/>
              <a:t> мі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аль</a:t>
            </a:r>
            <a:r>
              <a:rPr lang="be-BY" smtClean="0"/>
              <a:t>,</a:t>
            </a:r>
            <a:r>
              <a:rPr lang="be-BY" i="1" smtClean="0"/>
              <a:t> фо</a:t>
            </a:r>
            <a:r>
              <a:rPr lang="ru-RU" i="1" smtClean="0"/>
              <a:t></a:t>
            </a:r>
            <a:r>
              <a:rPr lang="be-BY" i="1" smtClean="0"/>
              <a:t>рт</a:t>
            </a:r>
            <a:r>
              <a:rPr lang="be-BY" i="1" smtClean="0">
                <a:solidFill>
                  <a:srgbClr val="FF0000"/>
                </a:solidFill>
              </a:rPr>
              <a:t>аль</a:t>
            </a:r>
            <a:r>
              <a:rPr lang="be-BY" smtClean="0"/>
              <a:t>,</a:t>
            </a:r>
            <a:r>
              <a:rPr lang="be-BY" i="1" smtClean="0"/>
              <a:t> ка</a:t>
            </a:r>
            <a:r>
              <a:rPr lang="ru-RU" i="1" smtClean="0"/>
              <a:t></a:t>
            </a:r>
            <a:r>
              <a:rPr lang="be-BY" i="1" smtClean="0"/>
              <a:t>рц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грэ</a:t>
            </a:r>
            <a:r>
              <a:rPr lang="ru-RU" i="1" smtClean="0"/>
              <a:t></a:t>
            </a:r>
            <a:r>
              <a:rPr lang="be-BY" i="1" smtClean="0"/>
              <a:t>йд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 </a:t>
            </a:r>
            <a:r>
              <a:rPr lang="be-BY" i="1" smtClean="0"/>
              <a:t>лі</a:t>
            </a:r>
            <a:r>
              <a:rPr lang="ru-RU" i="1" smtClean="0"/>
              <a:t></a:t>
            </a:r>
            <a:r>
              <a:rPr lang="be-BY" i="1" smtClean="0"/>
              <a:t>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камп’ю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пэ</a:t>
            </a:r>
            <a:r>
              <a:rPr lang="ru-RU" i="1" smtClean="0"/>
              <a:t></a:t>
            </a:r>
            <a:r>
              <a:rPr lang="be-BY" i="1" smtClean="0"/>
              <a:t>йдж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рэйсфе</a:t>
            </a:r>
            <a:r>
              <a:rPr lang="ru-RU" i="1" smtClean="0"/>
              <a:t></a:t>
            </a:r>
            <a:r>
              <a:rPr lang="be-BY" i="1" smtClean="0"/>
              <a:t>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эспа</a:t>
            </a:r>
            <a:r>
              <a:rPr lang="ru-RU" i="1" smtClean="0"/>
              <a:t></a:t>
            </a:r>
            <a:r>
              <a:rPr lang="be-BY" i="1" smtClean="0"/>
              <a:t>нд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тэ</a:t>
            </a:r>
            <a:r>
              <a:rPr lang="ru-RU" i="1" smtClean="0"/>
              <a:t></a:t>
            </a:r>
            <a:r>
              <a:rPr lang="be-BY" i="1" smtClean="0"/>
              <a:t>нд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о</a:t>
            </a:r>
            <a:r>
              <a:rPr lang="ru-RU" i="1" smtClean="0"/>
              <a:t></a:t>
            </a:r>
            <a:r>
              <a:rPr lang="be-BY" i="1" smtClean="0"/>
              <a:t>рд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 </a:t>
            </a:r>
            <a:r>
              <a:rPr lang="be-BY" i="1" smtClean="0"/>
              <a:t>ме</a:t>
            </a:r>
            <a:r>
              <a:rPr lang="ru-RU" i="1" smtClean="0"/>
              <a:t></a:t>
            </a:r>
            <a:r>
              <a:rPr lang="be-BY" i="1" smtClean="0"/>
              <a:t>недж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фарва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а</a:t>
            </a:r>
            <a:r>
              <a:rPr lang="ru-RU" i="1" smtClean="0"/>
              <a:t></a:t>
            </a:r>
            <a:r>
              <a:rPr lang="be-BY" i="1" smtClean="0"/>
              <a:t>льма-ма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кра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,</a:t>
            </a:r>
            <a:r>
              <a:rPr lang="be-BY" i="1" smtClean="0"/>
              <a:t> прэсві</a:t>
            </a:r>
            <a:r>
              <a:rPr lang="ru-RU" i="1" smtClean="0"/>
              <a:t></a:t>
            </a:r>
            <a:r>
              <a:rPr lang="be-BY" i="1" smtClean="0"/>
              <a:t>т</a:t>
            </a:r>
            <a:r>
              <a:rPr lang="be-BY" i="1" smtClean="0">
                <a:solidFill>
                  <a:srgbClr val="FF0000"/>
                </a:solidFill>
              </a:rPr>
              <a:t>ар</a:t>
            </a:r>
            <a:r>
              <a:rPr lang="be-BY" smtClean="0"/>
              <a:t>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180"/>
          <a:stretch>
            <a:fillRect/>
          </a:stretch>
        </p:blipFill>
        <p:spPr bwMode="auto">
          <a:xfrm>
            <a:off x="982663" y="2133600"/>
            <a:ext cx="776605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Прямоугольник 1"/>
          <p:cNvSpPr>
            <a:spLocks noChangeArrowheads="1"/>
          </p:cNvSpPr>
          <p:nvPr/>
        </p:nvSpPr>
        <p:spPr bwMode="auto">
          <a:xfrm>
            <a:off x="1281113" y="404813"/>
            <a:ext cx="7251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be-BY" sz="2400" b="1"/>
              <a:t>Калі абрэвіятура скланяецца, канчаткі пішуцца разам малымі літарамі: </a:t>
            </a:r>
            <a:r>
              <a:rPr lang="be-BY" sz="2400" b="1" i="1"/>
              <a:t>у нашым ЖЭСе</a:t>
            </a:r>
            <a:r>
              <a:rPr lang="be-BY" sz="2400" b="1"/>
              <a:t>,</a:t>
            </a:r>
            <a:r>
              <a:rPr lang="be-BY" sz="2400" b="1" i="1"/>
              <a:t> працаваў на МАЗе</a:t>
            </a:r>
            <a:r>
              <a:rPr lang="be-BY" sz="2400" b="1"/>
              <a:t>,</a:t>
            </a:r>
            <a:r>
              <a:rPr lang="be-BY" sz="2400" b="1" i="1"/>
              <a:t> рамонт ЦУМа</a:t>
            </a:r>
            <a:r>
              <a:rPr lang="be-BY" sz="2400" b="1"/>
              <a:t>, </a:t>
            </a:r>
            <a:r>
              <a:rPr lang="be-BY" sz="2400" b="1" i="1"/>
              <a:t>дысертацыя ў ВАКу</a:t>
            </a:r>
            <a:r>
              <a:rPr lang="be-BY" sz="2400" b="1"/>
              <a:t>.</a:t>
            </a:r>
            <a:endParaRPr lang="ru-RU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ой фильм Урок.asf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14348" y="214290"/>
            <a:ext cx="8072494" cy="6457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755650" y="476250"/>
            <a:ext cx="7772400" cy="720725"/>
          </a:xfrm>
        </p:spPr>
        <p:txBody>
          <a:bodyPr/>
          <a:lstStyle/>
          <a:p>
            <a:pPr eaLnBrk="1" hangingPunct="1"/>
            <a:r>
              <a:rPr lang="be-BY" dirty="0" smtClean="0"/>
              <a:t>Заданні </a:t>
            </a:r>
            <a:endParaRPr lang="ru-RU" dirty="0" smtClean="0"/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827088" y="1196975"/>
            <a:ext cx="7772400" cy="4114800"/>
          </a:xfrm>
        </p:spPr>
        <p:txBody>
          <a:bodyPr/>
          <a:lstStyle/>
          <a:p>
            <a:pPr eaLnBrk="1" hangingPunct="1"/>
            <a:r>
              <a:rPr lang="be-BY" sz="2000" b="1" i="1" dirty="0" smtClean="0">
                <a:solidFill>
                  <a:srgbClr val="C00000"/>
                </a:solidFill>
              </a:rPr>
              <a:t>Заданне тыпу  “Перастаў літары, каб атрымалася слова”</a:t>
            </a:r>
            <a:r>
              <a:rPr lang="be-BY" sz="2000" b="1" dirty="0" smtClean="0">
                <a:solidFill>
                  <a:srgbClr val="C00000"/>
                </a:solidFill>
              </a:rPr>
              <a:t> </a:t>
            </a:r>
            <a:r>
              <a:rPr lang="be-BY" sz="2000" dirty="0" smtClean="0"/>
              <a:t>зацікавіць не толькі вучняў з высокай матывацыяй, але і з нізкім узроўнем навучанасці.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гтёур ________шаэкн________ _______ зэнамя__________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ўрнад______ карвыкаму______цлкмаыта_______ кдзаятвяа______________.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(ёгурт,кашнэ, маянэз, раўнд,акварыум, матацыкл, дзявятка)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Або “Збяры слова” Складзі са складоў назвы чатырох імён. </a:t>
            </a:r>
            <a:r>
              <a:rPr lang="be-BY" sz="2000" i="1" dirty="0" smtClean="0"/>
              <a:t>Запішы. </a:t>
            </a:r>
            <a:endParaRPr lang="ru-RU" sz="2000" i="1" dirty="0" smtClean="0"/>
          </a:p>
          <a:p>
            <a:pPr eaLnBrk="1" hangingPunct="1"/>
            <a:r>
              <a:rPr lang="be-BY" sz="2000" dirty="0" smtClean="0"/>
              <a:t>НО                     ПА                        ШЫ                           ЦЫ    ННА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             НА                      ПЯ                         КІ	НАДЗЬ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РЫЛ                   ПКА                     ЖА                   ГЕ</a:t>
            </a:r>
            <a:endParaRPr lang="ru-RU" sz="2000" dirty="0" smtClean="0"/>
          </a:p>
          <a:p>
            <a:pPr eaLnBrk="1" hangingPunct="1"/>
            <a:r>
              <a:rPr lang="be-BY" sz="2000" dirty="0" smtClean="0"/>
              <a:t>(Нона, Жанна, Кірыл, Генадзь)</a:t>
            </a:r>
          </a:p>
          <a:p>
            <a:pPr eaLnBrk="1" hangingPunct="1"/>
            <a:r>
              <a:rPr lang="be-BY" sz="2000" dirty="0" smtClean="0"/>
              <a:t>*</a:t>
            </a:r>
            <a:r>
              <a:rPr lang="be-BY" sz="2000" i="1" dirty="0" smtClean="0"/>
              <a:t>змены ў правапісе падоўжанай зычнай</a:t>
            </a:r>
            <a:endParaRPr lang="ru-RU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476672"/>
            <a:ext cx="6870700" cy="914400"/>
          </a:xfrm>
        </p:spPr>
        <p:txBody>
          <a:bodyPr/>
          <a:lstStyle/>
          <a:p>
            <a:r>
              <a:rPr lang="ru-RU" sz="2800" dirty="0" err="1" smtClean="0">
                <a:latin typeface="Tahoma" pitchFamily="34" charset="0"/>
              </a:rPr>
              <a:t>Зап</a:t>
            </a:r>
            <a:r>
              <a:rPr lang="en-US" sz="2800" dirty="0" smtClean="0">
                <a:latin typeface="Tahoma" pitchFamily="34" charset="0"/>
              </a:rPr>
              <a:t>i</a:t>
            </a:r>
            <a:r>
              <a:rPr lang="ru-RU" sz="2800" dirty="0" err="1" smtClean="0">
                <a:latin typeface="Tahoma" pitchFamily="34" charset="0"/>
              </a:rPr>
              <a:t>шыце</a:t>
            </a:r>
            <a:r>
              <a:rPr lang="ru-RU" sz="2800" dirty="0" smtClean="0">
                <a:latin typeface="Tahoma" pitchFamily="34" charset="0"/>
              </a:rPr>
              <a:t> сказы, </a:t>
            </a:r>
            <a:r>
              <a:rPr lang="ru-RU" sz="2800" dirty="0" err="1" smtClean="0">
                <a:latin typeface="Tahoma" pitchFamily="34" charset="0"/>
              </a:rPr>
              <a:t>раскры</a:t>
            </a:r>
            <a:r>
              <a:rPr lang="ru-RU" sz="2800" dirty="0" err="1" smtClean="0">
                <a:latin typeface="Tahoma" pitchFamily="34" charset="0"/>
                <a:cs typeface="Tahoma" pitchFamily="34" charset="0"/>
              </a:rPr>
              <a:t>ý</a:t>
            </a:r>
            <a:r>
              <a:rPr lang="ru-RU" sz="2800" dirty="0" err="1" smtClean="0">
                <a:latin typeface="Tahoma" pitchFamily="34" charset="0"/>
              </a:rPr>
              <a:t>шы</a:t>
            </a:r>
            <a:r>
              <a:rPr lang="ru-RU" sz="2800" dirty="0" smtClean="0">
                <a:latin typeface="Tahoma" pitchFamily="34" charset="0"/>
              </a:rPr>
              <a:t> </a:t>
            </a:r>
            <a:r>
              <a:rPr lang="ru-RU" sz="2800" dirty="0" err="1" smtClean="0">
                <a:latin typeface="Tahoma" pitchFamily="34" charset="0"/>
              </a:rPr>
              <a:t>дужк</a:t>
            </a:r>
            <a:r>
              <a:rPr lang="en-US" sz="2800" dirty="0" smtClean="0">
                <a:latin typeface="Tahoma" pitchFamily="34" charset="0"/>
              </a:rPr>
              <a:t>i</a:t>
            </a:r>
            <a:r>
              <a:rPr lang="ru-RU" sz="2800" dirty="0" smtClean="0">
                <a:latin typeface="Tahoma" pitchFamily="34" charset="0"/>
              </a:rPr>
              <a:t>, устав</a:t>
            </a:r>
            <a:r>
              <a:rPr lang="en-US" sz="2800" dirty="0" smtClean="0">
                <a:latin typeface="Tahoma" pitchFamily="34" charset="0"/>
              </a:rPr>
              <a:t>i</a:t>
            </a:r>
            <a:r>
              <a:rPr lang="ru-RU" sz="2800" dirty="0" err="1" smtClean="0">
                <a:latin typeface="Tahoma" pitchFamily="34" charset="0"/>
                <a:cs typeface="Tahoma" pitchFamily="34" charset="0"/>
              </a:rPr>
              <a:t>ý</a:t>
            </a:r>
            <a:r>
              <a:rPr lang="ru-RU" sz="2800" dirty="0" err="1" smtClean="0">
                <a:latin typeface="Tahoma" pitchFamily="34" charset="0"/>
              </a:rPr>
              <a:t>шы</a:t>
            </a:r>
            <a:r>
              <a:rPr lang="ru-RU" sz="2800" dirty="0" smtClean="0">
                <a:latin typeface="Tahoma" pitchFamily="34" charset="0"/>
              </a:rPr>
              <a:t> </a:t>
            </a:r>
            <a:r>
              <a:rPr lang="ru-RU" sz="2800" dirty="0" err="1" smtClean="0">
                <a:latin typeface="Tahoma" pitchFamily="34" charset="0"/>
              </a:rPr>
              <a:t>прапушчаныя</a:t>
            </a:r>
            <a:r>
              <a:rPr lang="ru-RU" sz="2800" dirty="0" smtClean="0">
                <a:latin typeface="Tahoma" pitchFamily="34" charset="0"/>
              </a:rPr>
              <a:t> л</a:t>
            </a:r>
            <a:r>
              <a:rPr lang="en-US" sz="2800" dirty="0" smtClean="0">
                <a:latin typeface="Tahoma" pitchFamily="34" charset="0"/>
              </a:rPr>
              <a:t>i</a:t>
            </a:r>
            <a:r>
              <a:rPr lang="ru-RU" sz="2800" dirty="0" smtClean="0">
                <a:latin typeface="Tahoma" pitchFamily="34" charset="0"/>
              </a:rPr>
              <a:t>тары </a:t>
            </a:r>
            <a:br>
              <a:rPr lang="ru-RU" sz="2800" dirty="0" smtClean="0">
                <a:latin typeface="Tahoma" pitchFamily="34" charset="0"/>
              </a:rPr>
            </a:br>
            <a:r>
              <a:rPr lang="ru-RU" sz="1800" dirty="0" smtClean="0">
                <a:latin typeface="Tahoma" pitchFamily="34" charset="0"/>
              </a:rPr>
              <a:t>(</a:t>
            </a:r>
            <a:r>
              <a:rPr lang="ru-RU" sz="1800" dirty="0" err="1" smtClean="0">
                <a:latin typeface="Tahoma" pitchFamily="34" charset="0"/>
              </a:rPr>
              <a:t>праблемны</a:t>
            </a:r>
            <a:r>
              <a:rPr lang="ru-RU" sz="1800" dirty="0" smtClean="0">
                <a:latin typeface="Tahoma" pitchFamily="34" charset="0"/>
              </a:rPr>
              <a:t> </a:t>
            </a:r>
            <a:r>
              <a:rPr lang="ru-RU" sz="1800" dirty="0" err="1" smtClean="0">
                <a:latin typeface="Tahoma" pitchFamily="34" charset="0"/>
              </a:rPr>
              <a:t>метад</a:t>
            </a:r>
            <a:r>
              <a:rPr lang="ru-RU" sz="1800" dirty="0" smtClean="0">
                <a:latin typeface="Tahoma" pitchFamily="34" charset="0"/>
              </a:rPr>
              <a:t> </a:t>
            </a:r>
            <a:r>
              <a:rPr lang="ru-RU" sz="1800" dirty="0" err="1" smtClean="0">
                <a:latin typeface="Tahoma" pitchFamily="34" charset="0"/>
              </a:rPr>
              <a:t>навучання</a:t>
            </a:r>
            <a:r>
              <a:rPr lang="ru-RU" sz="1800" dirty="0" smtClean="0">
                <a:latin typeface="Tahoma" pitchFamily="34" charset="0"/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9277" y="2060848"/>
            <a:ext cx="66967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b="1" i="1" dirty="0">
                <a:solidFill>
                  <a:srgbClr val="FF0000"/>
                </a:solidFill>
              </a:rPr>
              <a:t>Гульня «Паляванне за арфаграмамі”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be-BY" b="1" i="1" dirty="0"/>
              <a:t> </a:t>
            </a:r>
            <a:endParaRPr lang="be-BY" b="1" i="1" dirty="0" smtClean="0"/>
          </a:p>
          <a:p>
            <a:r>
              <a:rPr lang="be-BY" dirty="0" smtClean="0"/>
              <a:t>Даецца  </a:t>
            </a:r>
            <a:r>
              <a:rPr lang="be-BY" dirty="0"/>
              <a:t>невялікі тэкст і заданне:  </a:t>
            </a:r>
            <a:endParaRPr lang="be-BY" dirty="0" smtClean="0"/>
          </a:p>
          <a:p>
            <a:r>
              <a:rPr lang="be-BY" dirty="0" smtClean="0"/>
              <a:t>- </a:t>
            </a:r>
            <a:r>
              <a:rPr lang="be-BY" dirty="0"/>
              <a:t>Хто знойдзе больш слоў, напісане якіх змянілася ў новым правапісе..</a:t>
            </a:r>
            <a:endParaRPr lang="ru-RU" dirty="0"/>
          </a:p>
          <a:p>
            <a:r>
              <a:rPr lang="be-BY" dirty="0"/>
              <a:t> </a:t>
            </a:r>
            <a:endParaRPr lang="ru-RU" dirty="0"/>
          </a:p>
          <a:p>
            <a:r>
              <a:rPr lang="be-BY" b="1" i="1" dirty="0">
                <a:solidFill>
                  <a:srgbClr val="FF0000"/>
                </a:solidFill>
              </a:rPr>
              <a:t>Гульня “Знайдзі чацвёрты лішні”</a:t>
            </a:r>
            <a:endParaRPr lang="ru-RU" b="1" dirty="0">
              <a:solidFill>
                <a:srgbClr val="FF0000"/>
              </a:solidFill>
            </a:endParaRPr>
          </a:p>
          <a:p>
            <a:pPr lvl="0"/>
            <a:endParaRPr lang="be-BY" dirty="0" smtClean="0"/>
          </a:p>
          <a:p>
            <a:pPr lvl="0"/>
            <a:r>
              <a:rPr lang="be-BY" dirty="0" smtClean="0"/>
              <a:t>Камп’ют…р</a:t>
            </a:r>
            <a:r>
              <a:rPr lang="be-BY" dirty="0"/>
              <a:t>, пэйдж…р, лід…р, Піт…р</a:t>
            </a: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57" b="12296"/>
          <a:stretch>
            <a:fillRect/>
          </a:stretch>
        </p:blipFill>
        <p:spPr bwMode="auto">
          <a:xfrm>
            <a:off x="1042988" y="549275"/>
            <a:ext cx="7561262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92768"/>
            <a:ext cx="270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/>
              <a:t>Творчыя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заданні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1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2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3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390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5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6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7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8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79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0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1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П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2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3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4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5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6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7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8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89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0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1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2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3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4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5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6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7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8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2799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78200" y="5876925"/>
            <a:ext cx="17986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be-BY" sz="3200" b="1">
                <a:solidFill>
                  <a:srgbClr val="C00000"/>
                </a:solidFill>
              </a:rPr>
              <a:t>ВЫНІКІ</a:t>
            </a:r>
            <a:endParaRPr lang="ru-RU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1840" y="623620"/>
            <a:ext cx="254268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Вынікі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779696" y="2636912"/>
          <a:ext cx="7416825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86038" y="1916113"/>
            <a:ext cx="3816350" cy="77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e-BY" b="1" i="1" dirty="0">
                <a:solidFill>
                  <a:srgbClr val="002060"/>
                </a:solidFill>
              </a:rPr>
              <a:t>Сучасны беларускі правапіс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1840" y="623620"/>
            <a:ext cx="254268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Вынікі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760429237"/>
              </p:ext>
            </p:extLst>
          </p:nvPr>
        </p:nvGraphicFramePr>
        <p:xfrm>
          <a:off x="779696" y="2636912"/>
          <a:ext cx="7416825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43174" y="1714488"/>
            <a:ext cx="3816350" cy="77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e-BY" b="1" i="1" dirty="0">
                <a:solidFill>
                  <a:srgbClr val="002060"/>
                </a:solidFill>
              </a:rPr>
              <a:t>Сучасны беларускі правапіс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1169988" y="1052513"/>
            <a:ext cx="69707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dirty="0"/>
              <a:t>«</a:t>
            </a:r>
            <a:r>
              <a:rPr lang="ru-RU" sz="3600" dirty="0" err="1"/>
              <a:t>Беларуская</a:t>
            </a:r>
            <a:r>
              <a:rPr lang="ru-RU" sz="3600" dirty="0"/>
              <a:t> </a:t>
            </a:r>
            <a:r>
              <a:rPr lang="ru-RU" sz="3600" dirty="0" err="1"/>
              <a:t>мова</a:t>
            </a:r>
            <a:r>
              <a:rPr lang="ru-RU" sz="3600" dirty="0"/>
              <a:t> мае </a:t>
            </a:r>
            <a:r>
              <a:rPr lang="ru-RU" sz="3600" dirty="0" err="1"/>
              <a:t>разглядацца</a:t>
            </a:r>
            <a:r>
              <a:rPr lang="ru-RU" sz="3600" dirty="0"/>
              <a:t> як </a:t>
            </a:r>
            <a:r>
              <a:rPr lang="ru-RU" sz="3600" dirty="0" err="1"/>
              <a:t>нематэрыяльная</a:t>
            </a:r>
            <a:r>
              <a:rPr lang="ru-RU" sz="3600" dirty="0"/>
              <a:t> культурная </a:t>
            </a:r>
            <a:r>
              <a:rPr lang="ru-RU" sz="3600" dirty="0" err="1"/>
              <a:t>каштоўнасць</a:t>
            </a:r>
            <a:r>
              <a:rPr lang="ru-RU" sz="3600" dirty="0"/>
              <a:t>, </a:t>
            </a:r>
            <a:r>
              <a:rPr lang="ru-RU" sz="3600" dirty="0" err="1"/>
              <a:t>фактар</a:t>
            </a:r>
            <a:r>
              <a:rPr lang="ru-RU" sz="3600" dirty="0"/>
              <a:t> </a:t>
            </a:r>
            <a:r>
              <a:rPr lang="ru-RU" sz="3600" dirty="0" err="1"/>
              <a:t>нацыянальнай</a:t>
            </a:r>
            <a:r>
              <a:rPr lang="ru-RU" sz="3600" dirty="0"/>
              <a:t> </a:t>
            </a:r>
            <a:r>
              <a:rPr lang="ru-RU" sz="3600" dirty="0" err="1"/>
              <a:t>бяспекі</a:t>
            </a:r>
            <a:r>
              <a:rPr lang="ru-RU" sz="3600" dirty="0"/>
              <a:t> </a:t>
            </a:r>
            <a:r>
              <a:rPr lang="ru-RU" sz="3600" dirty="0" err="1"/>
              <a:t>краіны</a:t>
            </a:r>
            <a:r>
              <a:rPr lang="ru-RU" sz="3600" dirty="0"/>
              <a:t>, </a:t>
            </a:r>
            <a:r>
              <a:rPr lang="ru-RU" sz="3600" dirty="0" err="1"/>
              <a:t>гарантыя</a:t>
            </a:r>
            <a:r>
              <a:rPr lang="ru-RU" sz="3600" dirty="0"/>
              <a:t> </a:t>
            </a:r>
            <a:r>
              <a:rPr lang="ru-RU" sz="3600" dirty="0" err="1"/>
              <a:t>гістарычнай</a:t>
            </a:r>
            <a:r>
              <a:rPr lang="ru-RU" sz="3600" dirty="0"/>
              <a:t> </a:t>
            </a:r>
            <a:r>
              <a:rPr lang="ru-RU" sz="3600" dirty="0" err="1"/>
              <a:t>і</a:t>
            </a:r>
            <a:r>
              <a:rPr lang="ru-RU" sz="3600" dirty="0"/>
              <a:t> </a:t>
            </a:r>
            <a:r>
              <a:rPr lang="ru-RU" sz="3600" dirty="0" err="1"/>
              <a:t>этнакультурнай</a:t>
            </a:r>
            <a:r>
              <a:rPr lang="ru-RU" sz="3600" dirty="0"/>
              <a:t> </a:t>
            </a:r>
            <a:r>
              <a:rPr lang="ru-RU" sz="3600" dirty="0" err="1"/>
              <a:t>перспектывы</a:t>
            </a:r>
            <a:r>
              <a:rPr lang="ru-RU" sz="3600" dirty="0"/>
              <a:t> </a:t>
            </a:r>
            <a:r>
              <a:rPr lang="ru-RU" sz="3600" dirty="0" err="1"/>
              <a:t>беларускай</a:t>
            </a:r>
            <a:r>
              <a:rPr lang="ru-RU" sz="3600" dirty="0"/>
              <a:t> </a:t>
            </a:r>
            <a:r>
              <a:rPr lang="ru-RU" sz="3600" dirty="0" err="1"/>
              <a:t>нацыі</a:t>
            </a:r>
            <a:r>
              <a:rPr lang="ru-RU" sz="3600" dirty="0"/>
              <a:t>…»</a:t>
            </a:r>
          </a:p>
          <a:p>
            <a:pPr algn="ctr"/>
            <a:r>
              <a:rPr lang="ru-RU" dirty="0"/>
              <a:t>                                                                                     </a:t>
            </a:r>
            <a:r>
              <a:rPr lang="ru-RU" dirty="0" err="1"/>
              <a:t>Вінцук</a:t>
            </a:r>
            <a:r>
              <a:rPr lang="ru-RU" dirty="0"/>
              <a:t> </a:t>
            </a:r>
            <a:r>
              <a:rPr lang="ru-RU" dirty="0" err="1"/>
              <a:t>Вячорка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87">
            <a:hlinkClick r:id="rId2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971550" y="981075"/>
            <a:ext cx="1368425" cy="792163"/>
          </a:xfrm>
          <a:prstGeom prst="actionButtonBlank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А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67" name="AutoShape 188">
            <a:hlinkClick r:id="rId3" action="ppaction://hlinkpres?slideindex=1&amp;slidetitle=Определите профессии по сдедующим фразеологизмам " highlightClick="1"/>
          </p:cNvPr>
          <p:cNvSpPr>
            <a:spLocks noChangeArrowheads="1"/>
          </p:cNvSpPr>
          <p:nvPr/>
        </p:nvSpPr>
        <p:spPr bwMode="auto">
          <a:xfrm>
            <a:off x="2339975" y="98107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Б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68" name="AutoShape 189">
            <a:hlinkClick r:id="rId4" action="ppaction://hlinkpres?slideindex=1&amp;slidetitle=Закончите фразеологизмы" highlightClick="1"/>
          </p:cNvPr>
          <p:cNvSpPr>
            <a:spLocks noChangeArrowheads="1"/>
          </p:cNvSpPr>
          <p:nvPr/>
        </p:nvSpPr>
        <p:spPr bwMode="auto">
          <a:xfrm>
            <a:off x="971550" y="2565400"/>
            <a:ext cx="1368425" cy="792163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К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69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1773238"/>
            <a:ext cx="1368425" cy="792162"/>
          </a:xfrm>
          <a:prstGeom prst="actionButtonBlank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Ж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390" name="AutoShape 191">
            <a:hlinkClick r:id="rId5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3708400" y="981075"/>
            <a:ext cx="1368425" cy="792163"/>
          </a:xfrm>
          <a:prstGeom prst="actionButtonBlank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В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391" name="AutoShape 192">
            <a:hlinkClick r:id="rId6" action="ppaction://hlinkpres?slideindex=1&amp;slidetitle= Его вешают, приходя в уныние; задирают – зазнаваясь; всюду суют, вмешиваясь не в своё дело." highlightClick="1"/>
          </p:cNvPr>
          <p:cNvSpPr>
            <a:spLocks noChangeArrowheads="1"/>
          </p:cNvSpPr>
          <p:nvPr/>
        </p:nvSpPr>
        <p:spPr bwMode="auto">
          <a:xfrm>
            <a:off x="3708400" y="1773238"/>
            <a:ext cx="1368425" cy="792162"/>
          </a:xfrm>
          <a:prstGeom prst="actionButtonBlank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З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2" name="AutoShape 19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981075"/>
            <a:ext cx="1368425" cy="792163"/>
          </a:xfrm>
          <a:prstGeom prst="actionButtonBlank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Г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3" name="AutoShape 194">
            <a:hlinkClick r:id="rId7" action="ppaction://hlinkpres?slideindex=1&amp;slidetitle= Адной паловаю я рыфма слову “мара”,   другой паловаю я рыфма слову “мель”.  Адной паловаю струменю з самавара,  другой міфічным юнаком тулюся за камель.  А цалкам, прызнаюся без падману,  лічу сябе сястрой мерыдыяну." highlightClick="1"/>
          </p:cNvPr>
          <p:cNvSpPr>
            <a:spLocks noChangeArrowheads="1"/>
          </p:cNvSpPr>
          <p:nvPr/>
        </p:nvSpPr>
        <p:spPr bwMode="auto">
          <a:xfrm>
            <a:off x="5076825" y="1773238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І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4" name="AutoShape 195">
            <a:hlinkClick r:id="rId8" action="ppaction://hlinkpres?slideindex=1&amp;slidetitle= Исправьте ошибки в фразеологизмах" highlightClick="1"/>
          </p:cNvPr>
          <p:cNvSpPr>
            <a:spLocks noChangeArrowheads="1"/>
          </p:cNvSpPr>
          <p:nvPr/>
        </p:nvSpPr>
        <p:spPr bwMode="auto">
          <a:xfrm>
            <a:off x="6443663" y="981075"/>
            <a:ext cx="1368425" cy="792163"/>
          </a:xfrm>
          <a:prstGeom prst="actionButtonBlank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Д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5" name="AutoShape 198">
            <a:hlinkClick r:id="rId9" action="ppaction://hlinkpres?slideindex=1&amp;slidetitle= Назавіце амографы (словы, якія пішуцца аднолькава, але гучаць па-рознаму)" highlightClick="1"/>
          </p:cNvPr>
          <p:cNvSpPr>
            <a:spLocks noChangeArrowheads="1"/>
          </p:cNvSpPr>
          <p:nvPr/>
        </p:nvSpPr>
        <p:spPr bwMode="auto">
          <a:xfrm>
            <a:off x="6443663" y="4149725"/>
            <a:ext cx="1368425" cy="792163"/>
          </a:xfrm>
          <a:prstGeom prst="actionButtonBlank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Ш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396" name="AutoShape 2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357563"/>
            <a:ext cx="1368425" cy="792162"/>
          </a:xfrm>
          <a:prstGeom prst="actionButtonBlank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Ў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7" name="AutoShape 201">
            <a:hlinkClick r:id="rId10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 dirty="0">
                <a:latin typeface="Monotype Corsiva" pitchFamily="66" charset="0"/>
              </a:rPr>
              <a:t>П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36878" name="AutoShape 20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77323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Й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79" name="AutoShape 206">
            <a:hlinkClick r:id="rId11" action="ppaction://hlinkpres?slideindex=1&amp;slidetitle=Название какого очень распространённого дерева состоит из 4 предлогов?" highlightClick="1"/>
          </p:cNvPr>
          <p:cNvSpPr>
            <a:spLocks noChangeArrowheads="1"/>
          </p:cNvSpPr>
          <p:nvPr/>
        </p:nvSpPr>
        <p:spPr bwMode="auto">
          <a:xfrm>
            <a:off x="2339975" y="4941888"/>
            <a:ext cx="1368425" cy="792162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Ы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400" name="AutoShape 207">
            <a:hlinkClick r:id="rId12" action="ppaction://hlinkpres?slideindex=1&amp;slidetitle=Разгадайце анаграму (заснавана на перастаноўцы літар у слове)" highlightClick="1"/>
          </p:cNvPr>
          <p:cNvSpPr>
            <a:spLocks noChangeArrowheads="1"/>
          </p:cNvSpPr>
          <p:nvPr/>
        </p:nvSpPr>
        <p:spPr bwMode="auto">
          <a:xfrm>
            <a:off x="2339975" y="2565400"/>
            <a:ext cx="1368425" cy="792163"/>
          </a:xfrm>
          <a:prstGeom prst="actionButtonBlank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М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401" name="AutoShape 208">
            <a:hlinkClick r:id="rId13" action="ppaction://hlinkpres?slideindex=1&amp;slidetitle=Пад імі блытаюцца, калі замінаюць; іх бяруць у рукі, калі хутка ўцякаюць.   У няўмелага, нязграбнага чалавека яны дзіравыя, а ў схільнага да крадзяжу – доўгія." highlightClick="1"/>
          </p:cNvPr>
          <p:cNvSpPr>
            <a:spLocks noChangeArrowheads="1"/>
          </p:cNvSpPr>
          <p:nvPr/>
        </p:nvSpPr>
        <p:spPr bwMode="auto">
          <a:xfrm>
            <a:off x="3708400" y="3357563"/>
            <a:ext cx="1368425" cy="7921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Т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2" name="AutoShape 209">
            <a:hlinkClick r:id="rId14" action="ppaction://hlinkpres?slideindex=1&amp;slidetitle= Пад імі блытаюцца, калі замінаюць; іх бяруць у рукі, калі хутка ўцякаюць.   У няўмелага, нязграбнага чалавека яны дзіравыя; у таго, хто схільны да крадзяжу, - доўгія; у майстра – залатыя." highlightClick="1"/>
          </p:cNvPr>
          <p:cNvSpPr>
            <a:spLocks noChangeArrowheads="1"/>
          </p:cNvSpPr>
          <p:nvPr/>
        </p:nvSpPr>
        <p:spPr bwMode="auto">
          <a:xfrm>
            <a:off x="5076825" y="3357563"/>
            <a:ext cx="1368425" cy="792162"/>
          </a:xfrm>
          <a:prstGeom prst="actionButtonBlank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С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3" name="AutoShape 2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2565400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Л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4" name="AutoShape 211">
            <a:hlinkClick r:id="rId15" action="ppaction://hlinkpres?slideindex=1&amp;slidetitle=Что в человеке есть одно, а у вороны  - вдвое, в лисе не встретиться оно, но в огороде – втрое?" highlightClick="1"/>
          </p:cNvPr>
          <p:cNvSpPr>
            <a:spLocks noChangeArrowheads="1"/>
          </p:cNvSpPr>
          <p:nvPr/>
        </p:nvSpPr>
        <p:spPr bwMode="auto">
          <a:xfrm>
            <a:off x="5076825" y="2565400"/>
            <a:ext cx="1368425" cy="792163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Н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5" name="AutoShape 2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941888"/>
            <a:ext cx="1368425" cy="7921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Я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6" name="AutoShape 2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39975" y="4149725"/>
            <a:ext cx="1368425" cy="792163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Х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7" name="AutoShape 214">
            <a:hlinkClick r:id="rId16" action="ppaction://hlinkpres?slideindex=1&amp;slidetitle=На берегу морском Всё время я валяюсь. А выбрось мягкий знак – Вверх птицей устремлюсь." highlightClick="1"/>
          </p:cNvPr>
          <p:cNvSpPr>
            <a:spLocks noChangeArrowheads="1"/>
          </p:cNvSpPr>
          <p:nvPr/>
        </p:nvSpPr>
        <p:spPr bwMode="auto">
          <a:xfrm>
            <a:off x="2339975" y="3357563"/>
            <a:ext cx="1368425" cy="792162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Р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8" name="AutoShape 215">
            <a:hlinkClick r:id="rId17" action="ppaction://hlinkpres?slideindex=1&amp;slidetitle=Сто маленькіх братоў паміж сабой роўныя. Адгадай, хто ж яны." highlightClick="1"/>
          </p:cNvPr>
          <p:cNvSpPr>
            <a:spLocks noChangeArrowheads="1"/>
          </p:cNvSpPr>
          <p:nvPr/>
        </p:nvSpPr>
        <p:spPr bwMode="auto">
          <a:xfrm>
            <a:off x="3708400" y="4941888"/>
            <a:ext cx="1368425" cy="792162"/>
          </a:xfrm>
          <a:prstGeom prst="actionButtonBlank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Э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89" name="AutoShape 216">
            <a:hlinkClick r:id="rId18" action="ppaction://hlinkpres?slideindex=1&amp;slidetitle=Назавіце амафоны (словы, якія пішуцца па-рознаму, але гучаць аднолькава)" highlightClick="1"/>
          </p:cNvPr>
          <p:cNvSpPr>
            <a:spLocks noChangeArrowheads="1"/>
          </p:cNvSpPr>
          <p:nvPr/>
        </p:nvSpPr>
        <p:spPr bwMode="auto">
          <a:xfrm>
            <a:off x="3708400" y="4149725"/>
            <a:ext cx="1368425" cy="792163"/>
          </a:xfrm>
          <a:prstGeom prst="actionButtonBlank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Ц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90" name="AutoShape 2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4941888"/>
            <a:ext cx="1368425" cy="792162"/>
          </a:xfrm>
          <a:prstGeom prst="actionButtonBlank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Ю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411" name="AutoShape 218">
            <a:hlinkClick r:id="rId19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5076825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Ч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92" name="AutoShape 222">
            <a:hlinkClick r:id="rId20" action="ppaction://hlinkpres?slideindex=1&amp;slidetitle=Дзве літары з пачатку алфавіта у корань трохскладовы мой бяры, і па чарзе іх тройчы паўтары, прытым не першай, а другой абазначай пачатак мой, і стану дрэвам я несамавітым.  " highlightClick="1"/>
          </p:cNvPr>
          <p:cNvSpPr>
            <a:spLocks noChangeArrowheads="1"/>
          </p:cNvSpPr>
          <p:nvPr/>
        </p:nvSpPr>
        <p:spPr bwMode="auto">
          <a:xfrm>
            <a:off x="971550" y="1773238"/>
            <a:ext cx="1368425" cy="792162"/>
          </a:xfrm>
          <a:prstGeom prst="actionButtonBlank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Е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93" name="AutoShape 2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357563"/>
            <a:ext cx="1368425" cy="792162"/>
          </a:xfrm>
          <a:prstGeom prst="actionButtonBlank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О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94" name="AutoShape 224">
            <a:hlinkClick r:id="rId21" action="ppaction://hlinkpres?slideindex=1&amp;slidetitle= Не лёд, а ко всему льнёт. Что это такое?" highlightClick="1"/>
          </p:cNvPr>
          <p:cNvSpPr>
            <a:spLocks noChangeArrowheads="1"/>
          </p:cNvSpPr>
          <p:nvPr/>
        </p:nvSpPr>
        <p:spPr bwMode="auto">
          <a:xfrm>
            <a:off x="971550" y="4149725"/>
            <a:ext cx="1368425" cy="7921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У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16415" name="AutoShape 2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941888"/>
            <a:ext cx="1368425" cy="792162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be-BY" sz="6000">
                <a:latin typeface="Monotype Corsiva" pitchFamily="66" charset="0"/>
              </a:rPr>
              <a:t>Ь</a:t>
            </a:r>
            <a:endParaRPr lang="ru-RU" sz="6000">
              <a:latin typeface="Monotype Corsiva" pitchFamily="66" charset="0"/>
            </a:endParaRPr>
          </a:p>
        </p:txBody>
      </p:sp>
      <p:sp>
        <p:nvSpPr>
          <p:cNvPr id="36896" name="Прямоугольник 32"/>
          <p:cNvSpPr>
            <a:spLocks noChangeArrowheads="1"/>
          </p:cNvSpPr>
          <p:nvPr/>
        </p:nvSpPr>
        <p:spPr bwMode="auto">
          <a:xfrm>
            <a:off x="957263" y="5876925"/>
            <a:ext cx="6985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be-BY" sz="2000" b="1" i="1">
                <a:solidFill>
                  <a:srgbClr val="002060"/>
                </a:solidFill>
              </a:rPr>
              <a:t>Правапіс – люстэркавы адбітак таго, што адбываецца ў  грамадстве  і ў прыватнасці, у мове. </a:t>
            </a:r>
            <a:endParaRPr lang="ru-RU" sz="2000" b="1" i="1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6" grpId="1" animBg="1"/>
      <p:bldP spid="16390" grpId="0" animBg="1"/>
      <p:bldP spid="36873" grpId="0" animBg="1"/>
      <p:bldP spid="36877" grpId="0" animBg="1"/>
      <p:bldP spid="36877" grpId="1" animBg="1"/>
      <p:bldP spid="36882" grpId="0" animBg="1"/>
      <p:bldP spid="36887" grpId="0" animBg="1"/>
    </p:bldLst>
  </p:timing>
</p:sld>
</file>

<file path=ppt/theme/theme1.xml><?xml version="1.0" encoding="utf-8"?>
<a:theme xmlns:a="http://schemas.openxmlformats.org/drawingml/2006/main" name="01069083">
  <a:themeElements>
    <a:clrScheme name="01069083 1">
      <a:dk1>
        <a:srgbClr val="000000"/>
      </a:dk1>
      <a:lt1>
        <a:srgbClr val="CC9900"/>
      </a:lt1>
      <a:dk2>
        <a:srgbClr val="663300"/>
      </a:dk2>
      <a:lt2>
        <a:srgbClr val="996600"/>
      </a:lt2>
      <a:accent1>
        <a:srgbClr val="FF6633"/>
      </a:accent1>
      <a:accent2>
        <a:srgbClr val="999933"/>
      </a:accent2>
      <a:accent3>
        <a:srgbClr val="E2CAAA"/>
      </a:accent3>
      <a:accent4>
        <a:srgbClr val="000000"/>
      </a:accent4>
      <a:accent5>
        <a:srgbClr val="FFB8AD"/>
      </a:accent5>
      <a:accent6>
        <a:srgbClr val="8A8A2D"/>
      </a:accent6>
      <a:hlink>
        <a:srgbClr val="CC3300"/>
      </a:hlink>
      <a:folHlink>
        <a:srgbClr val="FFCC99"/>
      </a:folHlink>
    </a:clrScheme>
    <a:fontScheme name="01069083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83 1">
        <a:dk1>
          <a:srgbClr val="000000"/>
        </a:dk1>
        <a:lt1>
          <a:srgbClr val="CC9900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E2CAAA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83 2">
        <a:dk1>
          <a:srgbClr val="000000"/>
        </a:dk1>
        <a:lt1>
          <a:srgbClr val="FFFFFF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83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A1A1A1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Шаблон схемы книгохранилища">
  <a:themeElements>
    <a:clrScheme name="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50505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01069083</Template>
  <TotalTime>366</TotalTime>
  <Words>1036</Words>
  <Application>Microsoft Office PowerPoint</Application>
  <PresentationFormat>Экран (4:3)</PresentationFormat>
  <Paragraphs>465</Paragraphs>
  <Slides>33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01069083</vt:lpstr>
      <vt:lpstr>Шаблон схемы книгохранилища</vt:lpstr>
      <vt:lpstr>  Адукацыйны праект “Арганізацыя сістэмы ўкаранення ў адукацыйны працэс сучаснага беларускага правапісу”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УДЗЕЛЬНІКІ ПРАЕКТА: </vt:lpstr>
      <vt:lpstr>Слайд 11</vt:lpstr>
      <vt:lpstr>Дыягнастычны этап</vt:lpstr>
      <vt:lpstr>Слайд 13</vt:lpstr>
      <vt:lpstr>Асноўны этап</vt:lpstr>
      <vt:lpstr>Слайд 15</vt:lpstr>
      <vt:lpstr>Метадычная работа</vt:lpstr>
      <vt:lpstr>Прыкладная тэматыка паседжанняў метадычнага аб’яднання па праблеме ўкаранення ў адукацыйны працэс новых правіл беларускага правапісу:</vt:lpstr>
      <vt:lpstr>Праца з бацькамі</vt:lpstr>
      <vt:lpstr>Слайд 19</vt:lpstr>
      <vt:lpstr>Праца з бацькамі</vt:lpstr>
      <vt:lpstr>Слайд 21</vt:lpstr>
      <vt:lpstr>Новая рэдакцыя Правіл</vt:lpstr>
      <vt:lpstr>Перадача акання на пісьме</vt:lpstr>
      <vt:lpstr>Слайд 24</vt:lpstr>
      <vt:lpstr>Слайд 25</vt:lpstr>
      <vt:lpstr>Заданні </vt:lpstr>
      <vt:lpstr>Запiшыце сказы, раскрыýшы дужкi, уставiýшы прапушчаныя лiтары  (праблемны метад навучання)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HABROOK</cp:lastModifiedBy>
  <cp:revision>29</cp:revision>
  <cp:lastPrinted>1601-01-01T00:00:00Z</cp:lastPrinted>
  <dcterms:created xsi:type="dcterms:W3CDTF">2008-12-21T09:19:40Z</dcterms:created>
  <dcterms:modified xsi:type="dcterms:W3CDTF">2017-11-10T08:28:08Z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TC010690831049</vt:lpwstr>
  </property>
</Properties>
</file>