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4FFDACF-964E-4B47-BF3D-1E21B37510B1}" type="datetimeFigureOut">
              <a:rPr lang="ru-RU" smtClean="0"/>
              <a:pPr/>
              <a:t>24.09.2010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BCB23D-AE79-4108-B0AC-CE494AA46C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t="20069" b="5104"/>
          <a:stretch>
            <a:fillRect/>
          </a:stretch>
        </p:blipFill>
        <p:spPr bwMode="auto">
          <a:xfrm>
            <a:off x="214282" y="142852"/>
            <a:ext cx="8786874" cy="65722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3028" y="500042"/>
            <a:ext cx="3990972" cy="5715040"/>
          </a:xfrm>
        </p:spPr>
        <p:txBody>
          <a:bodyPr>
            <a:noAutofit/>
          </a:bodyPr>
          <a:lstStyle/>
          <a:p>
            <a:pPr algn="ctr"/>
            <a:r>
              <a:rPr lang="ru-RU" sz="4800" dirty="0" err="1" smtClean="0"/>
              <a:t>ПаВажайце</a:t>
            </a:r>
            <a:r>
              <a:rPr lang="ru-RU" sz="4800" dirty="0" smtClean="0"/>
              <a:t> </a:t>
            </a:r>
            <a:r>
              <a:rPr lang="ru-RU" sz="4800" dirty="0" err="1" smtClean="0"/>
              <a:t>нашых</a:t>
            </a:r>
            <a:r>
              <a:rPr lang="ru-RU" sz="4800" dirty="0" smtClean="0"/>
              <a:t> </a:t>
            </a:r>
            <a:r>
              <a:rPr lang="ru-RU" sz="4800" dirty="0" err="1" smtClean="0"/>
              <a:t>брато</a:t>
            </a:r>
            <a:r>
              <a:rPr lang="be-BY" sz="4800" dirty="0" smtClean="0"/>
              <a:t>Ў</a:t>
            </a:r>
            <a:r>
              <a:rPr lang="be-BY" sz="4800" smtClean="0"/>
              <a:t/>
            </a:r>
            <a:br>
              <a:rPr lang="be-BY" sz="4800" smtClean="0"/>
            </a:br>
            <a:r>
              <a:rPr lang="be-BY" sz="4800" smtClean="0"/>
              <a:t>Меншых</a:t>
            </a:r>
            <a:r>
              <a:rPr lang="be-BY" sz="4800" dirty="0" smtClean="0"/>
              <a:t>.</a:t>
            </a:r>
            <a:endParaRPr lang="ru-RU" sz="48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78634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457200"/>
            <a:ext cx="3776658" cy="5400692"/>
          </a:xfrm>
        </p:spPr>
        <p:txBody>
          <a:bodyPr/>
          <a:lstStyle/>
          <a:p>
            <a:pPr algn="ctr"/>
            <a:r>
              <a:rPr lang="ru-RU" sz="4800" dirty="0" err="1" smtClean="0"/>
              <a:t>Сабака</a:t>
            </a:r>
            <a:r>
              <a:rPr lang="ru-RU" sz="4800" dirty="0" smtClean="0"/>
              <a:t> — </a:t>
            </a:r>
            <a:r>
              <a:rPr lang="ru-RU" sz="4800" dirty="0" err="1" smtClean="0"/>
              <a:t>сябар</a:t>
            </a:r>
            <a:r>
              <a:rPr lang="ru-RU" sz="4800" dirty="0" smtClean="0"/>
              <a:t> </a:t>
            </a:r>
            <a:r>
              <a:rPr lang="ru-RU" sz="4800" dirty="0" err="1" smtClean="0"/>
              <a:t>чалавека</a:t>
            </a:r>
            <a:endParaRPr lang="ru-RU" sz="48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862537" cy="63579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4143404" cy="60007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/>
          <a:srcRect t="17015" b="25261"/>
          <a:stretch>
            <a:fillRect/>
          </a:stretch>
        </p:blipFill>
        <p:spPr bwMode="auto">
          <a:xfrm>
            <a:off x="4572000" y="357166"/>
            <a:ext cx="4357718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4"/>
          <a:srcRect t="18965"/>
          <a:stretch>
            <a:fillRect/>
          </a:stretch>
        </p:blipFill>
        <p:spPr bwMode="auto">
          <a:xfrm>
            <a:off x="4572000" y="3929066"/>
            <a:ext cx="4327535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457200"/>
            <a:ext cx="4276724" cy="5900758"/>
          </a:xfrm>
        </p:spPr>
        <p:txBody>
          <a:bodyPr>
            <a:normAutofit/>
          </a:bodyPr>
          <a:lstStyle/>
          <a:p>
            <a:pPr algn="ctr"/>
            <a:r>
              <a:rPr lang="ru-RU" sz="5400" dirty="0" err="1" smtClean="0"/>
              <a:t>Чаму</a:t>
            </a:r>
            <a:r>
              <a:rPr lang="ru-RU" sz="5400" dirty="0" smtClean="0"/>
              <a:t> </a:t>
            </a:r>
            <a:r>
              <a:rPr lang="ru-RU" sz="5400" dirty="0" err="1" smtClean="0"/>
              <a:t>завуць</a:t>
            </a:r>
            <a:r>
              <a:rPr lang="ru-RU" sz="5400" dirty="0" smtClean="0"/>
              <a:t> </a:t>
            </a:r>
            <a:r>
              <a:rPr lang="ru-RU" sz="5400" dirty="0" err="1" smtClean="0"/>
              <a:t>сабаку</a:t>
            </a:r>
            <a:r>
              <a:rPr lang="ru-RU" sz="5400" dirty="0" smtClean="0"/>
              <a:t> </a:t>
            </a:r>
            <a:r>
              <a:rPr lang="ru-RU" sz="5400" dirty="0" err="1" smtClean="0"/>
              <a:t>сябрам</a:t>
            </a:r>
            <a:r>
              <a:rPr lang="ru-RU" sz="5400" dirty="0" smtClean="0"/>
              <a:t> </a:t>
            </a:r>
            <a:r>
              <a:rPr lang="ru-RU" sz="5400" dirty="0" err="1" smtClean="0"/>
              <a:t>чалавека</a:t>
            </a:r>
            <a:r>
              <a:rPr lang="ru-RU" sz="5400" dirty="0" smtClean="0"/>
              <a:t>?</a:t>
            </a:r>
            <a:endParaRPr lang="ru-RU" sz="54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214842" cy="62151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500042"/>
            <a:ext cx="5491170" cy="571503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«СПАЧАТКУ БОГ СТВАРЫЎ ЧАЛАВЕКА, АЛЕ, ЗАЎВАЖЫЎШЫ ЯГО СЛАБАСЦЬ, ДАЎ ЯМУ САБАКУ"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14290"/>
            <a:ext cx="4071966" cy="635798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8" name="Содержимое 7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4500626" cy="628654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5429288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143380"/>
            <a:ext cx="5667400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42852"/>
            <a:ext cx="2786082" cy="37862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583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543568"/>
          </a:xfrm>
        </p:spPr>
        <p:txBody>
          <a:bodyPr>
            <a:noAutofit/>
          </a:bodyPr>
          <a:lstStyle/>
          <a:p>
            <a:pPr algn="ctr"/>
            <a:r>
              <a:rPr lang="ru-RU" sz="6000" i="1" cap="none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«ЖЫЦЦЁ САБАКІ - САСТАЎНАЯ ЧАСТКА ЧАЛАВЕЦТВА, НЕЛЬГА НАПІСАЦЬ ГІСТОРЫЮ ЧАЛАВЕКА БЕЗ ГІСТОРЫІ САБАКІ"</a:t>
            </a:r>
            <a:endParaRPr lang="ru-RU" sz="6000" i="1" cap="none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6143668" cy="48577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214554"/>
            <a:ext cx="5715010" cy="4286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8848756" cy="857256"/>
          </a:xfrm>
        </p:spPr>
        <p:txBody>
          <a:bodyPr>
            <a:noAutofit/>
          </a:bodyPr>
          <a:lstStyle/>
          <a:p>
            <a:r>
              <a:rPr lang="be-BY" sz="6000" i="1" dirty="0" smtClean="0">
                <a:solidFill>
                  <a:schemeClr val="tx1"/>
                </a:solidFill>
              </a:rPr>
              <a:t/>
            </a:r>
            <a:br>
              <a:rPr lang="be-BY" sz="6000" i="1" dirty="0" smtClean="0">
                <a:solidFill>
                  <a:schemeClr val="tx1"/>
                </a:solidFill>
              </a:rPr>
            </a:br>
            <a:r>
              <a:rPr lang="be-BY" sz="6000" i="1" dirty="0" smtClean="0">
                <a:solidFill>
                  <a:schemeClr val="tx1"/>
                </a:solidFill>
              </a:rPr>
              <a:t/>
            </a:r>
            <a:br>
              <a:rPr lang="be-BY" sz="6000" i="1" dirty="0" smtClean="0">
                <a:solidFill>
                  <a:schemeClr val="tx1"/>
                </a:solidFill>
              </a:rPr>
            </a:br>
            <a:r>
              <a:rPr lang="be-BY" sz="6000" i="1" dirty="0" smtClean="0">
                <a:solidFill>
                  <a:schemeClr val="tx1"/>
                </a:solidFill>
                <a:effectLst/>
              </a:rPr>
              <a:t> </a:t>
            </a:r>
            <a:br>
              <a:rPr lang="be-BY" sz="6000" i="1" dirty="0" smtClean="0">
                <a:solidFill>
                  <a:schemeClr val="tx1"/>
                </a:solidFill>
                <a:effectLst/>
              </a:rPr>
            </a:br>
            <a:r>
              <a:rPr lang="be-BY" sz="4800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  <a:t>Мая  люб</a:t>
            </a:r>
            <a:r>
              <a:rPr lang="en-US" sz="4800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be-BY" sz="4800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  <a:t>мая  </a:t>
            </a:r>
            <a:br>
              <a:rPr lang="be-BY" sz="4800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be-BY" sz="4800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  <a:t>Сяброўка-     </a:t>
            </a:r>
            <a:br>
              <a:rPr lang="be-BY" sz="4800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be-BY" sz="4800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  <a:t>Лаймуха </a:t>
            </a:r>
            <a:r>
              <a:rPr lang="be-BY" sz="4800" i="1" dirty="0" smtClean="0">
                <a:solidFill>
                  <a:schemeClr val="tx1"/>
                </a:solidFill>
              </a:rPr>
              <a:t/>
            </a:r>
            <a:br>
              <a:rPr lang="be-BY" sz="4800" i="1" dirty="0" smtClean="0">
                <a:solidFill>
                  <a:schemeClr val="tx1"/>
                </a:solidFill>
              </a:rPr>
            </a:br>
            <a:r>
              <a:rPr lang="be-BY" sz="4800" i="1" dirty="0" smtClean="0">
                <a:solidFill>
                  <a:schemeClr val="tx1"/>
                </a:solidFill>
              </a:rPr>
              <a:t/>
            </a:r>
            <a:br>
              <a:rPr lang="be-BY" sz="4800" i="1" dirty="0" smtClean="0">
                <a:solidFill>
                  <a:schemeClr val="tx1"/>
                </a:solidFill>
              </a:rPr>
            </a:br>
            <a:endParaRPr lang="ru-RU" sz="4800" i="1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iii.jpg"/>
          <p:cNvPicPr>
            <a:picLocks noGrp="1" noChangeAspect="1"/>
          </p:cNvPicPr>
          <p:nvPr>
            <p:ph idx="1"/>
          </p:nvPr>
        </p:nvPicPr>
        <p:blipFill>
          <a:blip r:embed="rId2"/>
          <a:srcRect l="8333" t="18391" r="4167" b="2299"/>
          <a:stretch>
            <a:fillRect/>
          </a:stretch>
        </p:blipFill>
        <p:spPr>
          <a:xfrm>
            <a:off x="142844" y="142852"/>
            <a:ext cx="8858312" cy="6572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972196"/>
          </a:xfrm>
        </p:spPr>
        <p:txBody>
          <a:bodyPr/>
          <a:lstStyle/>
          <a:p>
            <a:pPr algn="ctr"/>
            <a:r>
              <a:rPr lang="be-BY" dirty="0" smtClean="0">
                <a:solidFill>
                  <a:schemeClr val="tx1"/>
                </a:solidFill>
              </a:rPr>
              <a:t/>
            </a:r>
            <a:br>
              <a:rPr lang="be-BY" dirty="0" smtClean="0">
                <a:solidFill>
                  <a:schemeClr val="tx1"/>
                </a:solidFill>
              </a:rPr>
            </a:br>
            <a:r>
              <a:rPr lang="be-BY" dirty="0" smtClean="0">
                <a:solidFill>
                  <a:schemeClr val="tx1"/>
                </a:solidFill>
              </a:rPr>
              <a:t/>
            </a:r>
            <a:br>
              <a:rPr lang="be-BY" dirty="0" smtClean="0">
                <a:solidFill>
                  <a:schemeClr val="tx1"/>
                </a:solidFill>
              </a:rPr>
            </a:br>
            <a:r>
              <a:rPr lang="be-BY" dirty="0" smtClean="0">
                <a:solidFill>
                  <a:schemeClr val="tx1"/>
                </a:solidFill>
              </a:rPr>
              <a:t/>
            </a:r>
            <a:br>
              <a:rPr lang="be-BY" dirty="0" smtClean="0">
                <a:solidFill>
                  <a:schemeClr val="tx1"/>
                </a:solidFill>
              </a:rPr>
            </a:br>
            <a:r>
              <a:rPr lang="be-BY" dirty="0" smtClean="0">
                <a:solidFill>
                  <a:schemeClr val="tx1"/>
                </a:solidFill>
              </a:rPr>
              <a:t/>
            </a:r>
            <a:br>
              <a:rPr lang="be-BY" dirty="0" smtClean="0">
                <a:solidFill>
                  <a:schemeClr val="tx1"/>
                </a:solidFill>
              </a:rPr>
            </a:br>
            <a:r>
              <a:rPr lang="be-BY" dirty="0" smtClean="0">
                <a:solidFill>
                  <a:schemeClr val="tx1"/>
                </a:solidFill>
              </a:rPr>
              <a:t/>
            </a:r>
            <a:br>
              <a:rPr lang="be-BY" dirty="0" smtClean="0">
                <a:solidFill>
                  <a:schemeClr val="tx1"/>
                </a:solidFill>
              </a:rPr>
            </a:br>
            <a:r>
              <a:rPr lang="be-BY" dirty="0" smtClean="0">
                <a:solidFill>
                  <a:schemeClr val="tx1"/>
                </a:solidFill>
              </a:rPr>
              <a:t/>
            </a:r>
            <a:br>
              <a:rPr lang="be-BY" dirty="0" smtClean="0">
                <a:solidFill>
                  <a:schemeClr val="tx1"/>
                </a:solidFill>
              </a:rPr>
            </a:br>
            <a:r>
              <a:rPr lang="be-BY" sz="60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Яе маленькія шчаняткі</a:t>
            </a:r>
            <a:endParaRPr lang="ru-RU" sz="6000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950" y="642918"/>
            <a:ext cx="2633650" cy="1071570"/>
          </a:xfrm>
        </p:spPr>
        <p:txBody>
          <a:bodyPr>
            <a:noAutofit/>
          </a:bodyPr>
          <a:lstStyle/>
          <a:p>
            <a:pPr algn="ctr"/>
            <a:r>
              <a:rPr lang="be-BY" b="1" dirty="0" smtClean="0"/>
              <a:t>Як іх можна не любіць???</a:t>
            </a:r>
            <a:endParaRPr lang="ru-RU" b="1" dirty="0"/>
          </a:p>
        </p:txBody>
      </p:sp>
      <p:pic>
        <p:nvPicPr>
          <p:cNvPr id="4" name="Содержимое 3" descr="DSC008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3" y="142852"/>
            <a:ext cx="6091191" cy="5214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ffffff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928670"/>
            <a:ext cx="3643338" cy="5540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DSC00006.JPG"/>
          <p:cNvPicPr>
            <a:picLocks noChangeAspect="1"/>
          </p:cNvPicPr>
          <p:nvPr/>
        </p:nvPicPr>
        <p:blipFill>
          <a:blip r:embed="rId4" cstate="print"/>
          <a:srcRect t="19753" b="16049"/>
          <a:stretch>
            <a:fillRect/>
          </a:stretch>
        </p:blipFill>
        <p:spPr>
          <a:xfrm>
            <a:off x="2786050" y="2285992"/>
            <a:ext cx="6215106" cy="4357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grayscl/>
          </a:blip>
          <a:srcRect l="3766" t="6276" r="3504" b="121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635798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800" b="1" i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Зямля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толькі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планета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людзей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планета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жывёл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Наша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агульная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планета. Але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чаму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жывёлам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так часта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бывае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дрэнна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побач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намі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вінаваты</a:t>
            </a:r>
            <a:r>
              <a:rPr lang="ru-RU" sz="48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endParaRPr lang="ru-RU" sz="4800" b="1" i="1" dirty="0">
              <a:ln w="127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214290"/>
            <a:ext cx="3490906" cy="1214446"/>
          </a:xfrm>
        </p:spPr>
        <p:txBody>
          <a:bodyPr>
            <a:normAutofit/>
          </a:bodyPr>
          <a:lstStyle/>
          <a:p>
            <a:pPr algn="ctr"/>
            <a:r>
              <a:rPr lang="be-BY" dirty="0" smtClean="0"/>
              <a:t>Задумайцес</a:t>
            </a:r>
            <a:r>
              <a:rPr lang="ru-RU" dirty="0" smtClean="0"/>
              <a:t>я</a:t>
            </a:r>
            <a:r>
              <a:rPr lang="be-BY" dirty="0" smtClean="0"/>
              <a:t>, людзі !!!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5357850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500174"/>
            <a:ext cx="5143536" cy="37862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/>
          <a:srcRect l="11518" t="13192" r="7910" b="10125"/>
          <a:stretch>
            <a:fillRect/>
          </a:stretch>
        </p:blipFill>
        <p:spPr bwMode="auto">
          <a:xfrm>
            <a:off x="4071934" y="2714620"/>
            <a:ext cx="4929222" cy="3714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9501254" cy="12954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Ты 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мяне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кінуў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, а я 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ўсё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роўна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люблю 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цябе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…</a:t>
            </a:r>
            <a:endParaRPr lang="ru-RU" sz="32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5910" t="5255" r="5438" b="22482"/>
          <a:stretch>
            <a:fillRect/>
          </a:stretch>
        </p:blipFill>
        <p:spPr bwMode="auto">
          <a:xfrm>
            <a:off x="285720" y="1571612"/>
            <a:ext cx="8572560" cy="50006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7572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effectLst/>
              </a:rPr>
              <a:t>Кожны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сабака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па-рознаму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падобны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на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свайго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гаспадара</a:t>
            </a:r>
            <a:r>
              <a:rPr lang="ru-RU" dirty="0" smtClean="0">
                <a:solidFill>
                  <a:schemeClr val="tx1"/>
                </a:solidFill>
                <a:effectLst/>
              </a:rPr>
              <a:t>…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25511"/>
            <a:ext cx="8072494" cy="5589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357166"/>
            <a:ext cx="4705352" cy="507209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Сябры,Любіце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і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паважайце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братоў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нашых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меньшых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!!!</a:t>
            </a:r>
            <a:b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Трэба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памятаць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,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што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гэта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не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адзенне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ц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абутак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, як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я, кал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яны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надакучыл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ц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не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падыйшл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нам,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магчыма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схаваць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,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падарыць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ц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вык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нуць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…</a:t>
            </a:r>
            <a:b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Гэта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стота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, якая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будзе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з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нам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на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працягу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як м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н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мум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дзесяц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i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гадоў</a:t>
            </a:r>
            <a:r>
              <a:rPr lang="ru-RU" sz="28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… 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Содержимое 3" descr="Собака - друг &#10;человек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000528" cy="6357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be-BY" sz="96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Дзякуй, </a:t>
            </a:r>
          </a:p>
          <a:p>
            <a:pPr algn="ctr">
              <a:buNone/>
            </a:pPr>
            <a:r>
              <a:rPr lang="be-BY" sz="96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за ўвагу!!!</a:t>
            </a:r>
            <a:endParaRPr lang="ru-RU" sz="96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92</TotalTime>
  <Words>114</Words>
  <Application>Microsoft Office PowerPoint</Application>
  <PresentationFormat>Экран (4:3)</PresentationFormat>
  <Paragraphs>16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Слайд 1</vt:lpstr>
      <vt:lpstr>ПаВажайце нашых братоЎ Меншых.</vt:lpstr>
      <vt:lpstr>Сабака — сябар чалавека</vt:lpstr>
      <vt:lpstr>Слайд 4</vt:lpstr>
      <vt:lpstr>Чаму завуць сабаку сябрам чалавека?</vt:lpstr>
      <vt:lpstr>Слайд 6</vt:lpstr>
      <vt:lpstr>Слайд 7</vt:lpstr>
      <vt:lpstr>Слайд 8</vt:lpstr>
      <vt:lpstr>«ЖЫЦЦЁ САБАКІ - САСТАЎНАЯ ЧАСТКА ЧАЛАВЕЦТВА, НЕЛЬГА НАПІСАЦЬ ГІСТОРЫЮ ЧАЛАВЕКА БЕЗ ГІСТОРЫІ САБАКІ"</vt:lpstr>
      <vt:lpstr>Слайд 10</vt:lpstr>
      <vt:lpstr>    Мая  любiмая   Сяброўка-      Лаймуха   </vt:lpstr>
      <vt:lpstr>      Яе маленькія шчаняткі</vt:lpstr>
      <vt:lpstr>Як іх можна не любіць???</vt:lpstr>
      <vt:lpstr>Слайд 14</vt:lpstr>
      <vt:lpstr>Слайд 15</vt:lpstr>
      <vt:lpstr>Задумайцеся, людзі !!!</vt:lpstr>
      <vt:lpstr>Ты мяне кінуў, а я ўсё роўна люблю цябе…</vt:lpstr>
      <vt:lpstr>Кожны сабака па-рознаму падобны на свайго гаспадара…</vt:lpstr>
      <vt:lpstr>  Сябры,Любіце і паважайце братоў нашых меньшых!!!  Трэба памятаць, што гэта не адзенне цi абутак, якiя, калi яны надакучылi цi не падыйшлi нам, магчыма схаваць, падарыць цi выкiнуць…  Гэта iстота, якая будзе з намi на працягу як мiнiмум дзесяцi гадоў… </vt:lpstr>
      <vt:lpstr>Слайд 20</vt:lpstr>
    </vt:vector>
  </TitlesOfParts>
  <Company>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my</dc:creator>
  <cp:lastModifiedBy>X BASS</cp:lastModifiedBy>
  <cp:revision>13</cp:revision>
  <dcterms:created xsi:type="dcterms:W3CDTF">2010-04-29T15:06:24Z</dcterms:created>
  <dcterms:modified xsi:type="dcterms:W3CDTF">2010-09-24T13:50:55Z</dcterms:modified>
</cp:coreProperties>
</file>