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60" r:id="rId4"/>
    <p:sldId id="258" r:id="rId5"/>
    <p:sldId id="259" r:id="rId6"/>
    <p:sldId id="263" r:id="rId7"/>
    <p:sldId id="261" r:id="rId8"/>
    <p:sldId id="264" r:id="rId9"/>
    <p:sldId id="262" r:id="rId10"/>
    <p:sldId id="269" r:id="rId11"/>
    <p:sldId id="274" r:id="rId12"/>
    <p:sldId id="265" r:id="rId13"/>
    <p:sldId id="267" r:id="rId14"/>
    <p:sldId id="266" r:id="rId15"/>
    <p:sldId id="268" r:id="rId16"/>
    <p:sldId id="270" r:id="rId17"/>
    <p:sldId id="271" r:id="rId18"/>
    <p:sldId id="275" r:id="rId19"/>
    <p:sldId id="280" r:id="rId20"/>
    <p:sldId id="28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94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652E30-A0B3-4CE4-844D-E4F03E844687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D0D74A-2299-4E03-AAD5-A2CCD1BB6F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652E30-A0B3-4CE4-844D-E4F03E844687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D0D74A-2299-4E03-AAD5-A2CCD1BB6F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652E30-A0B3-4CE4-844D-E4F03E844687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D0D74A-2299-4E03-AAD5-A2CCD1BB6F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652E30-A0B3-4CE4-844D-E4F03E844687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D0D74A-2299-4E03-AAD5-A2CCD1BB6F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652E30-A0B3-4CE4-844D-E4F03E844687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D0D74A-2299-4E03-AAD5-A2CCD1BB6F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652E30-A0B3-4CE4-844D-E4F03E844687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D0D74A-2299-4E03-AAD5-A2CCD1BB6F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652E30-A0B3-4CE4-844D-E4F03E844687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D0D74A-2299-4E03-AAD5-A2CCD1BB6F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652E30-A0B3-4CE4-844D-E4F03E844687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D0D74A-2299-4E03-AAD5-A2CCD1BB6F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652E30-A0B3-4CE4-844D-E4F03E844687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D0D74A-2299-4E03-AAD5-A2CCD1BB6F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652E30-A0B3-4CE4-844D-E4F03E844687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D0D74A-2299-4E03-AAD5-A2CCD1BB6F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652E30-A0B3-4CE4-844D-E4F03E844687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D0D74A-2299-4E03-AAD5-A2CCD1BB6F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0652E30-A0B3-4CE4-844D-E4F03E844687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2D0D74A-2299-4E03-AAD5-A2CCD1BB6F0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96753"/>
            <a:ext cx="7772400" cy="187220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7300" dirty="0" smtClean="0"/>
              <a:t>Мастак </a:t>
            </a:r>
            <a:r>
              <a:rPr lang="ru-RU" sz="7300" dirty="0" smtClean="0"/>
              <a:t/>
            </a:r>
            <a:br>
              <a:rPr lang="ru-RU" sz="7300" dirty="0" smtClean="0"/>
            </a:br>
            <a:r>
              <a:rPr lang="ru-RU" sz="7300" dirty="0" smtClean="0"/>
              <a:t>Марк       </a:t>
            </a:r>
            <a:r>
              <a:rPr lang="ru-RU" sz="7300" dirty="0" smtClean="0"/>
              <a:t>Шагал     </a:t>
            </a:r>
            <a:endParaRPr lang="ru-RU" sz="73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зяржаўная ўстанова адукацыі</a:t>
            </a:r>
          </a:p>
          <a:p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“Сярэдняя школа№9 г.Мазыра</a:t>
            </a:r>
            <a:r>
              <a:rPr lang="be-BY" dirty="0" smtClean="0"/>
              <a:t>”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69430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2120" y="548680"/>
            <a:ext cx="2971800" cy="914400"/>
          </a:xfrm>
        </p:spPr>
        <p:txBody>
          <a:bodyPr/>
          <a:lstStyle/>
          <a:p>
            <a:r>
              <a:rPr lang="ru-RU" sz="2400" dirty="0"/>
              <a:t>Марк Шагал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just"/>
            <a:r>
              <a:rPr lang="ru-RU" dirty="0"/>
              <a:t/>
            </a:r>
            <a:br>
              <a:rPr lang="ru-RU" dirty="0"/>
            </a:br>
            <a:r>
              <a:rPr lang="ru-RU" sz="1800" dirty="0"/>
              <a:t>Марк Шагал - </a:t>
            </a:r>
            <a:r>
              <a:rPr lang="ru-RU" sz="1800" dirty="0" err="1"/>
              <a:t>адзін</a:t>
            </a:r>
            <a:r>
              <a:rPr lang="ru-RU" sz="1800" dirty="0"/>
              <a:t> з самых </a:t>
            </a:r>
            <a:r>
              <a:rPr lang="ru-RU" sz="1800" dirty="0" err="1"/>
              <a:t>знакамітых</a:t>
            </a:r>
            <a:r>
              <a:rPr lang="ru-RU" sz="1800" dirty="0"/>
              <a:t> </a:t>
            </a:r>
            <a:r>
              <a:rPr lang="ru-RU" sz="1800" dirty="0" err="1"/>
              <a:t>ураджэнцаў</a:t>
            </a:r>
            <a:r>
              <a:rPr lang="ru-RU" sz="1800" dirty="0"/>
              <a:t> </a:t>
            </a:r>
            <a:r>
              <a:rPr lang="ru-RU" sz="1800" dirty="0" err="1"/>
              <a:t>Беларусі</a:t>
            </a:r>
            <a:r>
              <a:rPr lang="ru-RU" sz="1800" dirty="0"/>
              <a:t>, </a:t>
            </a:r>
            <a:r>
              <a:rPr lang="ru-RU" sz="1800" dirty="0" err="1"/>
              <a:t>таленавіты</a:t>
            </a:r>
            <a:r>
              <a:rPr lang="ru-RU" sz="1800" dirty="0"/>
              <a:t> </a:t>
            </a:r>
            <a:r>
              <a:rPr lang="ru-RU" sz="1800" dirty="0" err="1"/>
              <a:t>жывапісец</a:t>
            </a:r>
            <a:r>
              <a:rPr lang="ru-RU" sz="1800" dirty="0"/>
              <a:t> і </a:t>
            </a:r>
            <a:r>
              <a:rPr lang="ru-RU" sz="1800" dirty="0" err="1"/>
              <a:t>графік</a:t>
            </a:r>
            <a:r>
              <a:rPr lang="ru-RU" sz="1800" dirty="0"/>
              <a:t>, </a:t>
            </a:r>
            <a:r>
              <a:rPr lang="ru-RU" sz="1800" dirty="0" err="1"/>
              <a:t>яркі</a:t>
            </a:r>
            <a:r>
              <a:rPr lang="ru-RU" sz="1800" dirty="0"/>
              <a:t> </a:t>
            </a:r>
            <a:r>
              <a:rPr lang="ru-RU" sz="1800" dirty="0" err="1"/>
              <a:t>прадстаўнік</a:t>
            </a:r>
            <a:r>
              <a:rPr lang="ru-RU" sz="1800" dirty="0"/>
              <a:t> </a:t>
            </a:r>
            <a:r>
              <a:rPr lang="ru-RU" sz="1800" dirty="0" err="1" smtClean="0"/>
              <a:t>мастацтва</a:t>
            </a:r>
            <a:r>
              <a:rPr lang="ru-RU" sz="1800" dirty="0" smtClean="0"/>
              <a:t> ХХ </a:t>
            </a:r>
            <a:r>
              <a:rPr lang="ru-RU" sz="1800" dirty="0" err="1"/>
              <a:t>стагоддзя</a:t>
            </a:r>
            <a:r>
              <a:rPr lang="ru-RU" sz="1800" dirty="0"/>
              <a:t>, </a:t>
            </a:r>
            <a:r>
              <a:rPr lang="ru-RU" sz="1800" dirty="0" err="1"/>
              <a:t>які</a:t>
            </a:r>
            <a:r>
              <a:rPr lang="ru-RU" sz="1800" dirty="0"/>
              <a:t> </a:t>
            </a:r>
            <a:r>
              <a:rPr lang="ru-RU" sz="1800" dirty="0" err="1"/>
              <a:t>заваяваў</a:t>
            </a:r>
            <a:r>
              <a:rPr lang="ru-RU" sz="1800" dirty="0"/>
              <a:t> свет </a:t>
            </a:r>
            <a:r>
              <a:rPr lang="ru-RU" sz="1800" dirty="0" err="1"/>
              <a:t>сваім</a:t>
            </a:r>
            <a:r>
              <a:rPr lang="ru-RU" sz="1800" dirty="0"/>
              <a:t> </a:t>
            </a:r>
            <a:r>
              <a:rPr lang="ru-RU" sz="1800" dirty="0" err="1"/>
              <a:t>непаўторным</a:t>
            </a:r>
            <a:r>
              <a:rPr lang="ru-RU" sz="1800" dirty="0"/>
              <a:t> </a:t>
            </a:r>
            <a:r>
              <a:rPr lang="ru-RU" sz="1800" dirty="0" err="1"/>
              <a:t>стылем</a:t>
            </a:r>
            <a:r>
              <a:rPr lang="ru-RU" sz="1800" dirty="0"/>
              <a:t> і </a:t>
            </a:r>
            <a:r>
              <a:rPr lang="ru-RU" sz="1800" dirty="0" err="1"/>
              <a:t>асаблівым</a:t>
            </a:r>
            <a:r>
              <a:rPr lang="ru-RU" sz="1800" dirty="0"/>
              <a:t> </a:t>
            </a:r>
            <a:r>
              <a:rPr lang="ru-RU" sz="1800" dirty="0" err="1"/>
              <a:t>поглядам</a:t>
            </a:r>
            <a:r>
              <a:rPr lang="ru-RU" sz="1800" dirty="0"/>
              <a:t> на </a:t>
            </a:r>
            <a:r>
              <a:rPr lang="ru-RU" sz="1800" dirty="0" err="1"/>
              <a:t>жыццё</a:t>
            </a:r>
            <a:r>
              <a:rPr lang="ru-RU" sz="1800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16832"/>
            <a:ext cx="4457700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22659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0112" y="116632"/>
            <a:ext cx="2971800" cy="1095400"/>
          </a:xfrm>
        </p:spPr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2400" b="0" dirty="0" err="1">
                <a:effectLst/>
              </a:rPr>
              <a:t>Цікавыя</a:t>
            </a:r>
            <a:r>
              <a:rPr lang="ru-RU" sz="2400" b="0" dirty="0">
                <a:effectLst/>
              </a:rPr>
              <a:t> факты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/>
              <a:t/>
            </a:r>
            <a:br>
              <a:rPr lang="ru-RU" dirty="0"/>
            </a:br>
            <a:r>
              <a:rPr lang="ru-RU" sz="1800" dirty="0" err="1"/>
              <a:t>Бацькі</a:t>
            </a:r>
            <a:r>
              <a:rPr lang="ru-RU" sz="1800" dirty="0"/>
              <a:t> Марка Шагала </a:t>
            </a:r>
            <a:r>
              <a:rPr lang="ru-RU" sz="1800" dirty="0" err="1"/>
              <a:t>марылі</a:t>
            </a:r>
            <a:r>
              <a:rPr lang="ru-RU" sz="1800" dirty="0"/>
              <a:t>, </a:t>
            </a:r>
            <a:r>
              <a:rPr lang="ru-RU" sz="1800" dirty="0" err="1"/>
              <a:t>каб</a:t>
            </a:r>
            <a:r>
              <a:rPr lang="ru-RU" sz="1800" dirty="0"/>
              <a:t> сын </a:t>
            </a:r>
            <a:r>
              <a:rPr lang="ru-RU" sz="1800" dirty="0" err="1"/>
              <a:t>быў</a:t>
            </a:r>
            <a:r>
              <a:rPr lang="ru-RU" sz="1800" dirty="0"/>
              <a:t> </a:t>
            </a:r>
            <a:r>
              <a:rPr lang="ru-RU" sz="1800" dirty="0" err="1"/>
              <a:t>бухгалтарам</a:t>
            </a:r>
            <a:r>
              <a:rPr lang="ru-RU" sz="1800" dirty="0"/>
              <a:t> </a:t>
            </a:r>
            <a:r>
              <a:rPr lang="ru-RU" sz="1800" dirty="0" err="1"/>
              <a:t>або</a:t>
            </a:r>
            <a:r>
              <a:rPr lang="ru-RU" sz="1800" dirty="0"/>
              <a:t> </a:t>
            </a:r>
            <a:r>
              <a:rPr lang="ru-RU" sz="1800" dirty="0" err="1"/>
              <a:t>прыказчыкам</a:t>
            </a:r>
            <a:r>
              <a:rPr lang="ru-RU" sz="1800" dirty="0"/>
              <a:t>. </a:t>
            </a:r>
            <a:r>
              <a:rPr lang="ru-RU" sz="1800" dirty="0" err="1"/>
              <a:t>Аднак</a:t>
            </a:r>
            <a:r>
              <a:rPr lang="ru-RU" sz="1800" dirty="0"/>
              <a:t> </a:t>
            </a:r>
            <a:r>
              <a:rPr lang="ru-RU" sz="1800" dirty="0" err="1"/>
              <a:t>ён</a:t>
            </a:r>
            <a:r>
              <a:rPr lang="ru-RU" sz="1800" dirty="0"/>
              <a:t> </a:t>
            </a:r>
            <a:r>
              <a:rPr lang="ru-RU" sz="1800" dirty="0" err="1"/>
              <a:t>стаў</a:t>
            </a:r>
            <a:r>
              <a:rPr lang="ru-RU" sz="1800" dirty="0"/>
              <a:t> мастаком з </a:t>
            </a:r>
            <a:r>
              <a:rPr lang="ru-RU" sz="1800" dirty="0" err="1"/>
              <a:t>сусветным</a:t>
            </a:r>
            <a:r>
              <a:rPr lang="ru-RU" sz="1800" dirty="0"/>
              <a:t> </a:t>
            </a:r>
            <a:r>
              <a:rPr lang="ru-RU" sz="1800" dirty="0" err="1"/>
              <a:t>імем</a:t>
            </a:r>
            <a:r>
              <a:rPr lang="ru-RU" sz="1800" dirty="0"/>
              <a:t>, </a:t>
            </a:r>
            <a:r>
              <a:rPr lang="ru-RU" sz="1800" dirty="0" err="1"/>
              <a:t>калі</a:t>
            </a:r>
            <a:r>
              <a:rPr lang="ru-RU" sz="1800" dirty="0"/>
              <a:t> яму не </a:t>
            </a:r>
            <a:r>
              <a:rPr lang="ru-RU" sz="1800" dirty="0" err="1"/>
              <a:t>споўнілася</a:t>
            </a:r>
            <a:r>
              <a:rPr lang="ru-RU" sz="1800" dirty="0"/>
              <a:t> і 30 </a:t>
            </a:r>
            <a:r>
              <a:rPr lang="ru-RU" sz="1800" dirty="0" err="1"/>
              <a:t>гадоў</a:t>
            </a:r>
            <a:r>
              <a:rPr lang="ru-RU" sz="1800" dirty="0"/>
              <a:t>. Марка Шагала </a:t>
            </a:r>
            <a:r>
              <a:rPr lang="ru-RU" sz="1800" dirty="0" err="1"/>
              <a:t>лічаць</a:t>
            </a:r>
            <a:r>
              <a:rPr lang="ru-RU" sz="1800" dirty="0"/>
              <a:t> </a:t>
            </a:r>
            <a:r>
              <a:rPr lang="ru-RU" sz="1800" dirty="0" err="1"/>
              <a:t>сваім</a:t>
            </a:r>
            <a:r>
              <a:rPr lang="ru-RU" sz="1800" dirty="0"/>
              <a:t> не </a:t>
            </a:r>
            <a:r>
              <a:rPr lang="ru-RU" sz="1800" dirty="0" err="1"/>
              <a:t>толькі</a:t>
            </a:r>
            <a:r>
              <a:rPr lang="ru-RU" sz="1800" dirty="0"/>
              <a:t> ў </a:t>
            </a:r>
            <a:r>
              <a:rPr lang="ru-RU" sz="1800" dirty="0" err="1"/>
              <a:t>Расіі</a:t>
            </a:r>
            <a:r>
              <a:rPr lang="ru-RU" sz="1800" dirty="0"/>
              <a:t> і </a:t>
            </a:r>
            <a:r>
              <a:rPr lang="ru-RU" sz="1800" dirty="0" err="1"/>
              <a:t>Беларусі</a:t>
            </a:r>
            <a:r>
              <a:rPr lang="ru-RU" sz="1800" dirty="0"/>
              <a:t>, але і ў </a:t>
            </a:r>
            <a:r>
              <a:rPr lang="ru-RU" sz="1800" dirty="0" err="1"/>
              <a:t>Францыі</a:t>
            </a:r>
            <a:r>
              <a:rPr lang="ru-RU" sz="1800" dirty="0"/>
              <a:t>, ЗША і </a:t>
            </a:r>
            <a:r>
              <a:rPr lang="ru-RU" sz="1800" dirty="0" err="1"/>
              <a:t>Ізраілі</a:t>
            </a:r>
            <a:r>
              <a:rPr lang="ru-RU" sz="1800" dirty="0"/>
              <a:t> - </a:t>
            </a:r>
            <a:r>
              <a:rPr lang="ru-RU" sz="1800" dirty="0" err="1"/>
              <a:t>ва</a:t>
            </a:r>
            <a:r>
              <a:rPr lang="ru-RU" sz="1800" dirty="0"/>
              <a:t> </a:t>
            </a:r>
            <a:r>
              <a:rPr lang="ru-RU" sz="1800" dirty="0" err="1"/>
              <a:t>ўсіх</a:t>
            </a:r>
            <a:r>
              <a:rPr lang="ru-RU" sz="1800" dirty="0"/>
              <a:t> </a:t>
            </a:r>
            <a:r>
              <a:rPr lang="ru-RU" sz="1800" dirty="0" err="1"/>
              <a:t>краінах</a:t>
            </a:r>
            <a:r>
              <a:rPr lang="ru-RU" sz="1800" dirty="0"/>
              <a:t>, </a:t>
            </a:r>
            <a:r>
              <a:rPr lang="ru-RU" sz="1800" dirty="0" err="1"/>
              <a:t>дзе</a:t>
            </a:r>
            <a:r>
              <a:rPr lang="ru-RU" sz="1800" dirty="0"/>
              <a:t> </a:t>
            </a:r>
            <a:r>
              <a:rPr lang="ru-RU" sz="1800" dirty="0" err="1"/>
              <a:t>ён</a:t>
            </a:r>
            <a:r>
              <a:rPr lang="ru-RU" sz="1800" dirty="0"/>
              <a:t> </a:t>
            </a:r>
            <a:r>
              <a:rPr lang="ru-RU" sz="1800" dirty="0" err="1"/>
              <a:t>жыў</a:t>
            </a:r>
            <a:r>
              <a:rPr lang="ru-RU" sz="1800" dirty="0"/>
              <a:t> і </a:t>
            </a:r>
            <a:r>
              <a:rPr lang="ru-RU" sz="1800" dirty="0" err="1"/>
              <a:t>працаваў</a:t>
            </a:r>
            <a:r>
              <a:rPr lang="ru-RU" sz="1800" dirty="0"/>
              <a:t>. 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1026" name="Picture 2" descr="ÐÐ°ÑÐº Ð¨Ð°Ð³Ð°Ð»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48680"/>
            <a:ext cx="3456384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02677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 pattern="rectang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e-BY" sz="3200" dirty="0" smtClean="0"/>
              <a:t>Дзяцінства</a:t>
            </a:r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5429256" y="1428736"/>
            <a:ext cx="3081391" cy="4225178"/>
          </a:xfrm>
        </p:spPr>
        <p:txBody>
          <a:bodyPr/>
          <a:lstStyle/>
          <a:p>
            <a:pPr algn="just"/>
            <a:r>
              <a:rPr lang="ru-RU" dirty="0"/>
              <a:t/>
            </a:r>
            <a:br>
              <a:rPr lang="ru-RU" dirty="0"/>
            </a:br>
            <a:r>
              <a:rPr lang="ru-RU" sz="2000" dirty="0">
                <a:solidFill>
                  <a:srgbClr val="212121"/>
                </a:solidFill>
                <a:latin typeface="arial"/>
              </a:rPr>
              <a:t>Марк Шагал </a:t>
            </a:r>
            <a:r>
              <a:rPr lang="ru-RU" sz="2000" dirty="0" err="1">
                <a:solidFill>
                  <a:srgbClr val="212121"/>
                </a:solidFill>
                <a:latin typeface="arial"/>
              </a:rPr>
              <a:t>нарадзіўся</a:t>
            </a:r>
            <a:r>
              <a:rPr lang="ru-RU" sz="2000" dirty="0">
                <a:solidFill>
                  <a:srgbClr val="212121"/>
                </a:solidFill>
                <a:latin typeface="arial"/>
              </a:rPr>
              <a:t> ў </a:t>
            </a:r>
            <a:r>
              <a:rPr lang="ru-RU" sz="2000" dirty="0" err="1">
                <a:solidFill>
                  <a:srgbClr val="212121"/>
                </a:solidFill>
                <a:latin typeface="arial"/>
              </a:rPr>
              <a:t>Віцебску</a:t>
            </a:r>
            <a:r>
              <a:rPr lang="ru-RU" sz="2000" dirty="0">
                <a:solidFill>
                  <a:srgbClr val="212121"/>
                </a:solidFill>
                <a:latin typeface="arial"/>
              </a:rPr>
              <a:t> 6 </a:t>
            </a:r>
            <a:r>
              <a:rPr lang="ru-RU" sz="2000" dirty="0" err="1">
                <a:solidFill>
                  <a:srgbClr val="212121"/>
                </a:solidFill>
                <a:latin typeface="arial"/>
              </a:rPr>
              <a:t>ліпеня</a:t>
            </a:r>
            <a:r>
              <a:rPr lang="ru-RU" sz="2000" dirty="0">
                <a:solidFill>
                  <a:srgbClr val="212121"/>
                </a:solidFill>
                <a:latin typeface="arial"/>
              </a:rPr>
              <a:t> 1887 года ў </a:t>
            </a:r>
            <a:r>
              <a:rPr lang="ru-RU" sz="2000" dirty="0" err="1">
                <a:solidFill>
                  <a:srgbClr val="212121"/>
                </a:solidFill>
                <a:latin typeface="arial"/>
              </a:rPr>
              <a:t>сям'і</a:t>
            </a:r>
            <a:r>
              <a:rPr lang="ru-RU" sz="2000" dirty="0">
                <a:solidFill>
                  <a:srgbClr val="212121"/>
                </a:solidFill>
                <a:latin typeface="arial"/>
              </a:rPr>
              <a:t> </a:t>
            </a:r>
            <a:r>
              <a:rPr lang="ru-RU" sz="2000" dirty="0" err="1">
                <a:solidFill>
                  <a:srgbClr val="212121"/>
                </a:solidFill>
                <a:latin typeface="arial"/>
              </a:rPr>
              <a:t>дробнага</a:t>
            </a:r>
            <a:r>
              <a:rPr lang="ru-RU" sz="2000" dirty="0">
                <a:solidFill>
                  <a:srgbClr val="212121"/>
                </a:solidFill>
                <a:latin typeface="arial"/>
              </a:rPr>
              <a:t> </a:t>
            </a:r>
            <a:r>
              <a:rPr lang="ru-RU" sz="2000" dirty="0" err="1">
                <a:solidFill>
                  <a:srgbClr val="212121"/>
                </a:solidFill>
                <a:latin typeface="arial"/>
              </a:rPr>
              <a:t>гандляра</a:t>
            </a:r>
            <a:r>
              <a:rPr lang="ru-RU" sz="2000" dirty="0">
                <a:solidFill>
                  <a:srgbClr val="212121"/>
                </a:solidFill>
                <a:latin typeface="arial"/>
              </a:rPr>
              <a:t> Хацкель (Захара) Шагала і </a:t>
            </a:r>
            <a:r>
              <a:rPr lang="ru-RU" sz="2000" dirty="0" err="1">
                <a:solidFill>
                  <a:srgbClr val="212121"/>
                </a:solidFill>
                <a:latin typeface="arial"/>
              </a:rPr>
              <a:t>стаў</a:t>
            </a:r>
            <a:r>
              <a:rPr lang="ru-RU" sz="2000" dirty="0">
                <a:solidFill>
                  <a:srgbClr val="212121"/>
                </a:solidFill>
                <a:latin typeface="arial"/>
              </a:rPr>
              <a:t> </a:t>
            </a:r>
            <a:r>
              <a:rPr lang="ru-RU" sz="2000" dirty="0" err="1">
                <a:solidFill>
                  <a:srgbClr val="212121"/>
                </a:solidFill>
                <a:latin typeface="arial"/>
              </a:rPr>
              <a:t>старэйшым</a:t>
            </a:r>
            <a:r>
              <a:rPr lang="ru-RU" sz="2000" dirty="0">
                <a:solidFill>
                  <a:srgbClr val="212121"/>
                </a:solidFill>
                <a:latin typeface="arial"/>
              </a:rPr>
              <a:t> з </a:t>
            </a:r>
            <a:r>
              <a:rPr lang="ru-RU" sz="2000" dirty="0" err="1">
                <a:solidFill>
                  <a:srgbClr val="212121"/>
                </a:solidFill>
                <a:latin typeface="arial"/>
              </a:rPr>
              <a:t>дзевяці</a:t>
            </a:r>
            <a:r>
              <a:rPr lang="ru-RU" sz="2000" dirty="0">
                <a:solidFill>
                  <a:srgbClr val="212121"/>
                </a:solidFill>
                <a:latin typeface="arial"/>
              </a:rPr>
              <a:t> </a:t>
            </a:r>
            <a:r>
              <a:rPr lang="ru-RU" sz="2000" dirty="0" err="1">
                <a:solidFill>
                  <a:srgbClr val="212121"/>
                </a:solidFill>
                <a:latin typeface="arial"/>
              </a:rPr>
              <a:t>дзяцей</a:t>
            </a:r>
            <a:r>
              <a:rPr lang="ru-RU" sz="2000" dirty="0">
                <a:solidFill>
                  <a:srgbClr val="212121"/>
                </a:solidFill>
                <a:latin typeface="arial"/>
              </a:rPr>
              <a:t>. </a:t>
            </a:r>
            <a:r>
              <a:rPr lang="ru-RU" sz="2000" dirty="0" err="1">
                <a:solidFill>
                  <a:srgbClr val="212121"/>
                </a:solidFill>
                <a:latin typeface="arial"/>
              </a:rPr>
              <a:t>Праз</a:t>
            </a:r>
            <a:r>
              <a:rPr lang="ru-RU" sz="2000" dirty="0">
                <a:solidFill>
                  <a:srgbClr val="212121"/>
                </a:solidFill>
                <a:latin typeface="arial"/>
              </a:rPr>
              <a:t> гады сам </a:t>
            </a:r>
            <a:r>
              <a:rPr lang="ru-RU" sz="2000" dirty="0" err="1">
                <a:solidFill>
                  <a:srgbClr val="212121"/>
                </a:solidFill>
                <a:latin typeface="arial"/>
              </a:rPr>
              <a:t>майстар</a:t>
            </a:r>
            <a:r>
              <a:rPr lang="ru-RU" sz="2000" dirty="0">
                <a:solidFill>
                  <a:srgbClr val="212121"/>
                </a:solidFill>
                <a:latin typeface="arial"/>
              </a:rPr>
              <a:t> </a:t>
            </a:r>
            <a:r>
              <a:rPr lang="ru-RU" sz="2000" dirty="0" err="1">
                <a:solidFill>
                  <a:srgbClr val="212121"/>
                </a:solidFill>
                <a:latin typeface="arial"/>
              </a:rPr>
              <a:t>заўсёды</a:t>
            </a:r>
            <a:r>
              <a:rPr lang="ru-RU" sz="2000" dirty="0">
                <a:solidFill>
                  <a:srgbClr val="212121"/>
                </a:solidFill>
                <a:latin typeface="arial"/>
              </a:rPr>
              <a:t> </a:t>
            </a:r>
            <a:r>
              <a:rPr lang="ru-RU" sz="2000" dirty="0" err="1">
                <a:solidFill>
                  <a:srgbClr val="212121"/>
                </a:solidFill>
                <a:latin typeface="arial"/>
              </a:rPr>
              <a:t>адзначаў</a:t>
            </a:r>
            <a:r>
              <a:rPr lang="ru-RU" sz="2000" dirty="0">
                <a:solidFill>
                  <a:srgbClr val="212121"/>
                </a:solidFill>
                <a:latin typeface="arial"/>
              </a:rPr>
              <a:t> свой </a:t>
            </a:r>
            <a:r>
              <a:rPr lang="ru-RU" sz="2000" dirty="0" err="1">
                <a:solidFill>
                  <a:srgbClr val="212121"/>
                </a:solidFill>
                <a:latin typeface="arial"/>
              </a:rPr>
              <a:t>дзень</a:t>
            </a:r>
            <a:r>
              <a:rPr lang="ru-RU" sz="2000" dirty="0">
                <a:solidFill>
                  <a:srgbClr val="212121"/>
                </a:solidFill>
                <a:latin typeface="arial"/>
              </a:rPr>
              <a:t> </a:t>
            </a:r>
            <a:r>
              <a:rPr lang="ru-RU" sz="2000" dirty="0" err="1">
                <a:solidFill>
                  <a:srgbClr val="212121"/>
                </a:solidFill>
                <a:latin typeface="arial"/>
              </a:rPr>
              <a:t>нараджэння</a:t>
            </a:r>
            <a:r>
              <a:rPr lang="ru-RU" sz="2000" dirty="0">
                <a:solidFill>
                  <a:srgbClr val="212121"/>
                </a:solidFill>
                <a:latin typeface="arial"/>
              </a:rPr>
              <a:t> 7 </a:t>
            </a:r>
            <a:r>
              <a:rPr lang="ru-RU" sz="2000" dirty="0" err="1">
                <a:solidFill>
                  <a:srgbClr val="212121"/>
                </a:solidFill>
                <a:latin typeface="arial"/>
              </a:rPr>
              <a:t>ліпеня</a:t>
            </a:r>
            <a:r>
              <a:rPr lang="ru-RU" sz="2000" dirty="0">
                <a:solidFill>
                  <a:srgbClr val="212121"/>
                </a:solidFill>
                <a:latin typeface="arial"/>
              </a:rPr>
              <a:t>.</a:t>
            </a:r>
            <a:endParaRPr lang="ru-RU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000"/>
          <a:stretch/>
        </p:blipFill>
        <p:spPr bwMode="auto">
          <a:xfrm>
            <a:off x="1331640" y="1124744"/>
            <a:ext cx="3245811" cy="4327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02677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3100" dirty="0" err="1" smtClean="0"/>
              <a:t>Пачатак</a:t>
            </a:r>
            <a:r>
              <a:rPr lang="ru-RU" sz="3100" dirty="0" smtClean="0"/>
              <a:t> </a:t>
            </a:r>
            <a:r>
              <a:rPr lang="ru-RU" sz="3100" dirty="0" err="1"/>
              <a:t>творчасці</a:t>
            </a:r>
            <a:endParaRPr lang="ru-RU" sz="31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5214942" y="1428736"/>
            <a:ext cx="3295705" cy="4225178"/>
          </a:xfrm>
        </p:spPr>
        <p:txBody>
          <a:bodyPr/>
          <a:lstStyle/>
          <a:p>
            <a:pPr algn="just"/>
            <a:r>
              <a:rPr lang="ru-RU" dirty="0"/>
              <a:t/>
            </a:r>
            <a:br>
              <a:rPr lang="ru-RU" dirty="0"/>
            </a:br>
            <a:r>
              <a:rPr lang="ru-RU" sz="1800" dirty="0"/>
              <a:t>У 19 </a:t>
            </a:r>
            <a:r>
              <a:rPr lang="ru-RU" sz="1800" dirty="0" err="1"/>
              <a:t>гадоў</a:t>
            </a:r>
            <a:r>
              <a:rPr lang="ru-RU" sz="1800" dirty="0"/>
              <a:t> па </a:t>
            </a:r>
            <a:r>
              <a:rPr lang="ru-RU" sz="1800" dirty="0" err="1"/>
              <a:t>благаславенні</a:t>
            </a:r>
            <a:r>
              <a:rPr lang="ru-RU" sz="1800" dirty="0"/>
              <a:t> </a:t>
            </a:r>
            <a:r>
              <a:rPr lang="ru-RU" sz="1800" dirty="0" err="1"/>
              <a:t>маці</a:t>
            </a:r>
            <a:r>
              <a:rPr lang="ru-RU" sz="1800" dirty="0"/>
              <a:t> </a:t>
            </a:r>
            <a:r>
              <a:rPr lang="ru-RU" sz="1800" dirty="0" err="1" smtClean="0"/>
              <a:t>Фейгі-Іты</a:t>
            </a:r>
            <a:r>
              <a:rPr lang="ru-RU" sz="1800" dirty="0" smtClean="0"/>
              <a:t> </a:t>
            </a:r>
            <a:r>
              <a:rPr lang="ru-RU" sz="1800" dirty="0"/>
              <a:t>Марк </a:t>
            </a:r>
            <a:r>
              <a:rPr lang="ru-RU" sz="1800" dirty="0" err="1"/>
              <a:t>паступіў</a:t>
            </a:r>
            <a:r>
              <a:rPr lang="ru-RU" sz="1800" dirty="0"/>
              <a:t> у школу </a:t>
            </a:r>
            <a:r>
              <a:rPr lang="ru-RU" sz="1800" dirty="0" err="1"/>
              <a:t>вядомага</a:t>
            </a:r>
            <a:r>
              <a:rPr lang="ru-RU" sz="1800" dirty="0"/>
              <a:t> </a:t>
            </a:r>
            <a:r>
              <a:rPr lang="ru-RU" sz="1800" dirty="0" err="1"/>
              <a:t>віцебскага</a:t>
            </a:r>
            <a:r>
              <a:rPr lang="ru-RU" sz="1800" dirty="0"/>
              <a:t> </a:t>
            </a:r>
            <a:r>
              <a:rPr lang="ru-RU" sz="1800" dirty="0" err="1"/>
              <a:t>жывапісца</a:t>
            </a:r>
            <a:r>
              <a:rPr lang="ru-RU" sz="1800" dirty="0"/>
              <a:t> </a:t>
            </a:r>
            <a:r>
              <a:rPr lang="ru-RU" sz="1800" dirty="0" err="1"/>
              <a:t>Юдэля</a:t>
            </a:r>
            <a:r>
              <a:rPr lang="ru-RU" sz="1800" dirty="0"/>
              <a:t> </a:t>
            </a:r>
            <a:r>
              <a:rPr lang="ru-RU" sz="1800" dirty="0" err="1"/>
              <a:t>Пэна</a:t>
            </a:r>
            <a:r>
              <a:rPr lang="ru-RU" sz="1800" dirty="0"/>
              <a:t>, </a:t>
            </a:r>
            <a:r>
              <a:rPr lang="ru-RU" sz="1800" dirty="0" err="1"/>
              <a:t>які</a:t>
            </a:r>
            <a:r>
              <a:rPr lang="ru-RU" sz="1800" dirty="0"/>
              <a:t> </a:t>
            </a:r>
            <a:r>
              <a:rPr lang="ru-RU" sz="1800" dirty="0" err="1"/>
              <a:t>разгледзеў</a:t>
            </a:r>
            <a:r>
              <a:rPr lang="ru-RU" sz="1800" dirty="0"/>
              <a:t> </a:t>
            </a:r>
            <a:r>
              <a:rPr lang="ru-RU" sz="1800" dirty="0" err="1"/>
              <a:t>яркі</a:t>
            </a:r>
            <a:r>
              <a:rPr lang="ru-RU" sz="1800" dirty="0"/>
              <a:t> </a:t>
            </a:r>
            <a:r>
              <a:rPr lang="ru-RU" sz="1800" dirty="0" err="1"/>
              <a:t>талент</a:t>
            </a:r>
            <a:r>
              <a:rPr lang="ru-RU" sz="1800" dirty="0"/>
              <a:t> і </a:t>
            </a:r>
            <a:r>
              <a:rPr lang="ru-RU" sz="1800" dirty="0" err="1"/>
              <a:t>прапанаваў</a:t>
            </a:r>
            <a:r>
              <a:rPr lang="ru-RU" sz="1800" dirty="0"/>
              <a:t> юнаку </a:t>
            </a:r>
            <a:r>
              <a:rPr lang="ru-RU" sz="1800" dirty="0" err="1"/>
              <a:t>займацца</a:t>
            </a:r>
            <a:r>
              <a:rPr lang="ru-RU" sz="1800" dirty="0"/>
              <a:t> </a:t>
            </a:r>
            <a:r>
              <a:rPr lang="ru-RU" sz="1800" dirty="0" err="1"/>
              <a:t>бясплатна</a:t>
            </a:r>
            <a:r>
              <a:rPr lang="ru-RU" sz="1800" dirty="0"/>
              <a:t>. А </a:t>
            </a:r>
            <a:r>
              <a:rPr lang="ru-RU" sz="1800" dirty="0" err="1"/>
              <a:t>праз</a:t>
            </a:r>
            <a:r>
              <a:rPr lang="ru-RU" sz="1800" dirty="0"/>
              <a:t> </a:t>
            </a:r>
            <a:r>
              <a:rPr lang="ru-RU" sz="1800" dirty="0" err="1"/>
              <a:t>некалькі</a:t>
            </a:r>
            <a:r>
              <a:rPr lang="ru-RU" sz="1800" dirty="0"/>
              <a:t> </a:t>
            </a:r>
            <a:r>
              <a:rPr lang="ru-RU" sz="1800" dirty="0" err="1"/>
              <a:t>месяцаў</a:t>
            </a:r>
            <a:r>
              <a:rPr lang="ru-RU" sz="1800" dirty="0"/>
              <a:t> </a:t>
            </a:r>
            <a:r>
              <a:rPr lang="ru-RU" sz="1800" dirty="0" err="1"/>
              <a:t>будучы</a:t>
            </a:r>
            <a:r>
              <a:rPr lang="ru-RU" sz="1800" dirty="0"/>
              <a:t> мастак </a:t>
            </a:r>
            <a:r>
              <a:rPr lang="ru-RU" sz="1800" dirty="0" err="1"/>
              <a:t>паехаў</a:t>
            </a:r>
            <a:r>
              <a:rPr lang="ru-RU" sz="1800" dirty="0"/>
              <a:t> </a:t>
            </a:r>
            <a:r>
              <a:rPr lang="ru-RU" sz="1800" dirty="0" err="1"/>
              <a:t>вучыцца</a:t>
            </a:r>
            <a:r>
              <a:rPr lang="ru-RU" sz="1800" dirty="0"/>
              <a:t> ў Санкт-</a:t>
            </a:r>
            <a:r>
              <a:rPr lang="ru-RU" sz="1800" dirty="0" err="1"/>
              <a:t>Пецярбург</a:t>
            </a:r>
            <a:r>
              <a:rPr lang="ru-RU" sz="1800" dirty="0"/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836712"/>
            <a:ext cx="3416896" cy="4814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02677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3100" dirty="0" err="1" smtClean="0"/>
              <a:t>Выказванне</a:t>
            </a:r>
            <a:r>
              <a:rPr lang="ru-RU" sz="3100" dirty="0" smtClean="0"/>
              <a:t> </a:t>
            </a:r>
            <a:r>
              <a:rPr lang="ru-RU" sz="3100" dirty="0"/>
              <a:t>мастака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  <a:p>
            <a:pPr algn="just"/>
            <a:r>
              <a:rPr lang="ru-RU" sz="1600" dirty="0"/>
              <a:t>«</a:t>
            </a:r>
            <a:r>
              <a:rPr lang="ru-RU" sz="1600" dirty="0" err="1"/>
              <a:t>Захапіўшы</a:t>
            </a:r>
            <a:r>
              <a:rPr lang="ru-RU" sz="1600" dirty="0"/>
              <a:t> </a:t>
            </a:r>
            <a:r>
              <a:rPr lang="ru-RU" sz="1600" dirty="0" err="1"/>
              <a:t>дваццаць</a:t>
            </a:r>
            <a:r>
              <a:rPr lang="ru-RU" sz="1600" dirty="0"/>
              <a:t> сем </a:t>
            </a:r>
            <a:r>
              <a:rPr lang="ru-RU" sz="1600" dirty="0" err="1"/>
              <a:t>рублёў</a:t>
            </a:r>
            <a:r>
              <a:rPr lang="ru-RU" sz="1600" dirty="0"/>
              <a:t> - </a:t>
            </a:r>
            <a:r>
              <a:rPr lang="ru-RU" sz="1600" dirty="0" err="1"/>
              <a:t>адзіныя</a:t>
            </a:r>
            <a:r>
              <a:rPr lang="ru-RU" sz="1600" dirty="0"/>
              <a:t> за </a:t>
            </a:r>
            <a:r>
              <a:rPr lang="ru-RU" sz="1600" dirty="0" err="1"/>
              <a:t>ўсё</a:t>
            </a:r>
            <a:r>
              <a:rPr lang="ru-RU" sz="1600" dirty="0"/>
              <a:t> </a:t>
            </a:r>
            <a:r>
              <a:rPr lang="ru-RU" sz="1600" dirty="0" err="1"/>
              <a:t>жыццё</a:t>
            </a:r>
            <a:r>
              <a:rPr lang="ru-RU" sz="1600" dirty="0"/>
              <a:t> </a:t>
            </a:r>
            <a:r>
              <a:rPr lang="ru-RU" sz="1600" dirty="0" err="1"/>
              <a:t>грошы</a:t>
            </a:r>
            <a:r>
              <a:rPr lang="ru-RU" sz="1600" dirty="0"/>
              <a:t>, </a:t>
            </a:r>
            <a:r>
              <a:rPr lang="ru-RU" sz="1600" dirty="0" err="1"/>
              <a:t>якія</a:t>
            </a:r>
            <a:r>
              <a:rPr lang="ru-RU" sz="1600" dirty="0"/>
              <a:t> </a:t>
            </a:r>
            <a:r>
              <a:rPr lang="ru-RU" sz="1600" dirty="0" err="1"/>
              <a:t>бацька</a:t>
            </a:r>
            <a:r>
              <a:rPr lang="ru-RU" sz="1600" dirty="0"/>
              <a:t> </a:t>
            </a:r>
            <a:r>
              <a:rPr lang="ru-RU" sz="1600" dirty="0" err="1"/>
              <a:t>даў</a:t>
            </a:r>
            <a:r>
              <a:rPr lang="ru-RU" sz="1600" dirty="0"/>
              <a:t> мне на </a:t>
            </a:r>
            <a:r>
              <a:rPr lang="ru-RU" sz="1600" dirty="0" err="1"/>
              <a:t>мастацкую</a:t>
            </a:r>
            <a:r>
              <a:rPr lang="ru-RU" sz="1600" dirty="0"/>
              <a:t> </a:t>
            </a:r>
            <a:r>
              <a:rPr lang="ru-RU" sz="1600" dirty="0" err="1"/>
              <a:t>адукацыю</a:t>
            </a:r>
            <a:r>
              <a:rPr lang="ru-RU" sz="1600" dirty="0"/>
              <a:t>, - я, румяны і </a:t>
            </a:r>
            <a:r>
              <a:rPr lang="ru-RU" sz="1600" dirty="0" err="1"/>
              <a:t>кучаравы</a:t>
            </a:r>
            <a:r>
              <a:rPr lang="ru-RU" sz="1600" dirty="0"/>
              <a:t> юнак, </a:t>
            </a:r>
            <a:r>
              <a:rPr lang="ru-RU" sz="1600" dirty="0" err="1"/>
              <a:t>адпраўляюся</a:t>
            </a:r>
            <a:r>
              <a:rPr lang="ru-RU" sz="1600" dirty="0"/>
              <a:t> ў </a:t>
            </a:r>
            <a:r>
              <a:rPr lang="ru-RU" sz="1600" dirty="0" err="1"/>
              <a:t>Пецярбург</a:t>
            </a:r>
            <a:r>
              <a:rPr lang="ru-RU" sz="1600" dirty="0"/>
              <a:t> разам </a:t>
            </a:r>
            <a:r>
              <a:rPr lang="ru-RU" sz="1600" dirty="0" err="1"/>
              <a:t>з</a:t>
            </a:r>
            <a:r>
              <a:rPr lang="ru-RU" sz="1600" dirty="0"/>
              <a:t> </a:t>
            </a:r>
            <a:r>
              <a:rPr lang="ru-RU" sz="1600" dirty="0" err="1" smtClean="0"/>
              <a:t>прыяцелем</a:t>
            </a:r>
            <a:r>
              <a:rPr lang="ru-RU" sz="1600" dirty="0" smtClean="0"/>
              <a:t>. </a:t>
            </a:r>
          </a:p>
          <a:p>
            <a:pPr algn="just"/>
            <a:r>
              <a:rPr lang="ru-RU" sz="1600" dirty="0" smtClean="0"/>
              <a:t>На </a:t>
            </a:r>
            <a:r>
              <a:rPr lang="ru-RU" sz="1600" dirty="0" err="1"/>
              <a:t>бацькаўскія</a:t>
            </a:r>
            <a:r>
              <a:rPr lang="ru-RU" sz="1600" dirty="0"/>
              <a:t> </a:t>
            </a:r>
            <a:r>
              <a:rPr lang="ru-RU" sz="1600" dirty="0" err="1"/>
              <a:t>роспыты</a:t>
            </a:r>
            <a:r>
              <a:rPr lang="ru-RU" sz="1600" dirty="0"/>
              <a:t> я, </a:t>
            </a:r>
            <a:r>
              <a:rPr lang="ru-RU" sz="1600" dirty="0" err="1"/>
              <a:t>заікаючыся</a:t>
            </a:r>
            <a:r>
              <a:rPr lang="ru-RU" sz="1600" dirty="0"/>
              <a:t>, </a:t>
            </a:r>
            <a:r>
              <a:rPr lang="ru-RU" sz="1600" dirty="0" err="1"/>
              <a:t>адказваў</a:t>
            </a:r>
            <a:r>
              <a:rPr lang="ru-RU" sz="1600" dirty="0"/>
              <a:t>, </a:t>
            </a:r>
            <a:r>
              <a:rPr lang="ru-RU" sz="1600" dirty="0" err="1"/>
              <a:t>што</a:t>
            </a:r>
            <a:r>
              <a:rPr lang="ru-RU" sz="1600" dirty="0"/>
              <a:t> хачу </a:t>
            </a:r>
            <a:r>
              <a:rPr lang="ru-RU" sz="1600" dirty="0" err="1"/>
              <a:t>паступіць</a:t>
            </a:r>
            <a:r>
              <a:rPr lang="ru-RU" sz="1600" dirty="0"/>
              <a:t> у школу </a:t>
            </a:r>
            <a:r>
              <a:rPr lang="ru-RU" sz="1600" dirty="0" err="1" smtClean="0"/>
              <a:t>мастацтваў</a:t>
            </a:r>
            <a:r>
              <a:rPr lang="ru-RU" sz="1600" dirty="0" smtClean="0"/>
              <a:t>».</a:t>
            </a:r>
            <a:endParaRPr lang="ru-RU" sz="1600" dirty="0"/>
          </a:p>
          <a:p>
            <a:pPr algn="just"/>
            <a:r>
              <a:rPr lang="ru-RU" sz="1600" dirty="0"/>
              <a:t>Марк </a:t>
            </a:r>
            <a:r>
              <a:rPr lang="ru-RU" sz="1600" dirty="0" smtClean="0"/>
              <a:t>Шагал.</a:t>
            </a:r>
            <a:endParaRPr lang="ru-RU" sz="16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1766" y="908720"/>
            <a:ext cx="4677906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7568291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2800" dirty="0" err="1" smtClean="0"/>
              <a:t>Працяг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1800" dirty="0" err="1"/>
              <a:t>Некалькі</a:t>
            </a:r>
            <a:r>
              <a:rPr lang="ru-RU" sz="1800" dirty="0"/>
              <a:t> </a:t>
            </a:r>
            <a:r>
              <a:rPr lang="ru-RU" sz="1800" dirty="0" err="1"/>
              <a:t>гадоў</a:t>
            </a:r>
            <a:r>
              <a:rPr lang="ru-RU" sz="1800" dirty="0"/>
              <a:t> </a:t>
            </a:r>
            <a:r>
              <a:rPr lang="ru-RU" sz="1800" dirty="0" err="1"/>
              <a:t>малады</a:t>
            </a:r>
            <a:r>
              <a:rPr lang="ru-RU" sz="1800" dirty="0"/>
              <a:t> Шагал </a:t>
            </a:r>
            <a:r>
              <a:rPr lang="ru-RU" sz="1800" dirty="0" err="1"/>
              <a:t>займаўся</a:t>
            </a:r>
            <a:r>
              <a:rPr lang="ru-RU" sz="1800" dirty="0"/>
              <a:t> ў </a:t>
            </a:r>
            <a:r>
              <a:rPr lang="ru-RU" sz="1800" dirty="0" err="1"/>
              <a:t>мастацкай</a:t>
            </a:r>
            <a:r>
              <a:rPr lang="ru-RU" sz="1800" dirty="0"/>
              <a:t> школе </a:t>
            </a:r>
            <a:r>
              <a:rPr lang="ru-RU" sz="1800" dirty="0" err="1"/>
              <a:t>Таварыства</a:t>
            </a:r>
            <a:r>
              <a:rPr lang="ru-RU" sz="1800" dirty="0"/>
              <a:t> </a:t>
            </a:r>
            <a:r>
              <a:rPr lang="ru-RU" sz="1800" dirty="0" err="1"/>
              <a:t>заахвочвання</a:t>
            </a:r>
            <a:r>
              <a:rPr lang="ru-RU" sz="1800" dirty="0"/>
              <a:t> </a:t>
            </a:r>
            <a:r>
              <a:rPr lang="ru-RU" sz="1800" dirty="0" err="1"/>
              <a:t>мастацтваў</a:t>
            </a:r>
            <a:r>
              <a:rPr lang="ru-RU" sz="1800" dirty="0"/>
              <a:t> </a:t>
            </a:r>
            <a:r>
              <a:rPr lang="ru-RU" sz="1800" dirty="0" err="1"/>
              <a:t>пад</a:t>
            </a:r>
            <a:r>
              <a:rPr lang="ru-RU" sz="1800" dirty="0"/>
              <a:t> </a:t>
            </a:r>
            <a:r>
              <a:rPr lang="ru-RU" sz="1800" dirty="0" err="1"/>
              <a:t>кіраўніцтвам</a:t>
            </a:r>
            <a:r>
              <a:rPr lang="ru-RU" sz="1800" dirty="0"/>
              <a:t> </a:t>
            </a:r>
            <a:r>
              <a:rPr lang="ru-RU" sz="1800" dirty="0" err="1"/>
              <a:t>Мікалая</a:t>
            </a:r>
            <a:r>
              <a:rPr lang="ru-RU" sz="1800" dirty="0"/>
              <a:t> </a:t>
            </a:r>
            <a:r>
              <a:rPr lang="ru-RU" sz="1800" dirty="0" err="1"/>
              <a:t>Рэрыха</a:t>
            </a:r>
            <a:r>
              <a:rPr lang="ru-RU" sz="1800" dirty="0"/>
              <a:t>, </a:t>
            </a:r>
            <a:r>
              <a:rPr lang="ru-RU" sz="1800" dirty="0" err="1"/>
              <a:t>затым</a:t>
            </a:r>
            <a:r>
              <a:rPr lang="ru-RU" sz="1800" dirty="0"/>
              <a:t> - у </a:t>
            </a:r>
            <a:r>
              <a:rPr lang="ru-RU" sz="1800" dirty="0" err="1"/>
              <a:t>прыватнай</a:t>
            </a:r>
            <a:r>
              <a:rPr lang="ru-RU" sz="1800" dirty="0"/>
              <a:t> школе Алены </a:t>
            </a:r>
            <a:r>
              <a:rPr lang="ru-RU" sz="1800" dirty="0" err="1" smtClean="0"/>
              <a:t>Званцавай</a:t>
            </a:r>
            <a:r>
              <a:rPr lang="ru-RU" sz="1800" dirty="0"/>
              <a:t>, </a:t>
            </a:r>
            <a:r>
              <a:rPr lang="ru-RU" sz="1800" dirty="0" err="1"/>
              <a:t>дзе</a:t>
            </a:r>
            <a:r>
              <a:rPr lang="ru-RU" sz="1800" dirty="0"/>
              <a:t> </a:t>
            </a:r>
            <a:r>
              <a:rPr lang="ru-RU" sz="1800" dirty="0" err="1"/>
              <a:t>яго</a:t>
            </a:r>
            <a:r>
              <a:rPr lang="ru-RU" sz="1800" dirty="0"/>
              <a:t> </a:t>
            </a:r>
            <a:r>
              <a:rPr lang="ru-RU" sz="1800" dirty="0" err="1"/>
              <a:t>настаўнікамі</a:t>
            </a:r>
            <a:r>
              <a:rPr lang="ru-RU" sz="1800" dirty="0"/>
              <a:t> </a:t>
            </a:r>
            <a:r>
              <a:rPr lang="ru-RU" sz="1800" dirty="0" err="1"/>
              <a:t>былі</a:t>
            </a:r>
            <a:r>
              <a:rPr lang="ru-RU" sz="1800" dirty="0"/>
              <a:t> </a:t>
            </a:r>
            <a:r>
              <a:rPr lang="ru-RU" sz="1800" dirty="0" err="1"/>
              <a:t>знакамітыя</a:t>
            </a:r>
            <a:r>
              <a:rPr lang="ru-RU" sz="1800" dirty="0"/>
              <a:t> Леон </a:t>
            </a:r>
            <a:r>
              <a:rPr lang="ru-RU" sz="1800" dirty="0" err="1"/>
              <a:t>Бакст</a:t>
            </a:r>
            <a:r>
              <a:rPr lang="ru-RU" sz="1800" dirty="0"/>
              <a:t> і </a:t>
            </a:r>
            <a:r>
              <a:rPr lang="ru-RU" sz="1800" dirty="0" err="1"/>
              <a:t>Мсціслаў</a:t>
            </a:r>
            <a:r>
              <a:rPr lang="ru-RU" sz="1800" dirty="0"/>
              <a:t> </a:t>
            </a:r>
            <a:r>
              <a:rPr lang="ru-RU" sz="1800" dirty="0" err="1"/>
              <a:t>Дабужынскі</a:t>
            </a:r>
            <a:r>
              <a:rPr lang="ru-RU" sz="1800" dirty="0"/>
              <a:t>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36712"/>
            <a:ext cx="4124824" cy="482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7394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2400" dirty="0" smtClean="0"/>
              <a:t>Назад </a:t>
            </a:r>
            <a:r>
              <a:rPr lang="ru-RU" sz="2400" dirty="0"/>
              <a:t>у </a:t>
            </a:r>
            <a:r>
              <a:rPr lang="ru-RU" sz="2400" dirty="0" err="1"/>
              <a:t>Віцебск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endParaRPr lang="ru-RU" dirty="0"/>
          </a:p>
          <a:p>
            <a:r>
              <a:rPr lang="ru-RU" sz="1600" dirty="0"/>
              <a:t>У 1909 </a:t>
            </a:r>
            <a:r>
              <a:rPr lang="ru-RU" sz="1600" dirty="0" err="1"/>
              <a:t>годзе</a:t>
            </a:r>
            <a:r>
              <a:rPr lang="ru-RU" sz="1600" dirty="0"/>
              <a:t> Шагал </a:t>
            </a:r>
            <a:r>
              <a:rPr lang="ru-RU" sz="1600" dirty="0" err="1"/>
              <a:t>вярнуўся</a:t>
            </a:r>
            <a:r>
              <a:rPr lang="ru-RU" sz="1600" dirty="0"/>
              <a:t> ў </a:t>
            </a:r>
            <a:r>
              <a:rPr lang="ru-RU" sz="1600" dirty="0" err="1"/>
              <a:t>Віцебск</a:t>
            </a:r>
            <a:r>
              <a:rPr lang="ru-RU" sz="1600" dirty="0"/>
              <a:t>. </a:t>
            </a:r>
            <a:r>
              <a:rPr lang="ru-RU" sz="1600" dirty="0" err="1"/>
              <a:t>Ён</a:t>
            </a:r>
            <a:r>
              <a:rPr lang="ru-RU" sz="1600" dirty="0"/>
              <a:t> </a:t>
            </a:r>
            <a:r>
              <a:rPr lang="ru-RU" sz="1600" dirty="0" err="1"/>
              <a:t>успамінаў</a:t>
            </a:r>
            <a:r>
              <a:rPr lang="ru-RU" sz="1600" dirty="0"/>
              <a:t>, як </a:t>
            </a:r>
            <a:r>
              <a:rPr lang="ru-RU" sz="1600" dirty="0" err="1"/>
              <a:t>блукаў</a:t>
            </a:r>
            <a:r>
              <a:rPr lang="ru-RU" sz="1600" dirty="0"/>
              <a:t> па </a:t>
            </a:r>
            <a:r>
              <a:rPr lang="ru-RU" sz="1600" dirty="0" err="1"/>
              <a:t>гарадскіх</a:t>
            </a:r>
            <a:r>
              <a:rPr lang="ru-RU" sz="1600" dirty="0"/>
              <a:t> </a:t>
            </a:r>
            <a:r>
              <a:rPr lang="ru-RU" sz="1600" dirty="0" err="1"/>
              <a:t>вуліцах</a:t>
            </a:r>
            <a:r>
              <a:rPr lang="ru-RU" sz="1600" dirty="0"/>
              <a:t> у </a:t>
            </a:r>
            <a:r>
              <a:rPr lang="ru-RU" sz="1600" dirty="0" err="1"/>
              <a:t>пошуках</a:t>
            </a:r>
            <a:r>
              <a:rPr lang="ru-RU" sz="1600" dirty="0"/>
              <a:t> </a:t>
            </a:r>
            <a:r>
              <a:rPr lang="ru-RU" sz="1600" dirty="0" err="1"/>
              <a:t>натхнення</a:t>
            </a:r>
            <a:r>
              <a:rPr lang="ru-RU" sz="1600" dirty="0"/>
              <a:t>: «</a:t>
            </a:r>
            <a:r>
              <a:rPr lang="ru-RU" sz="1600" dirty="0" err="1"/>
              <a:t>Горад</a:t>
            </a:r>
            <a:r>
              <a:rPr lang="ru-RU" sz="1600" dirty="0"/>
              <a:t> </a:t>
            </a:r>
            <a:r>
              <a:rPr lang="ru-RU" sz="1600" dirty="0" err="1"/>
              <a:t>лопаўся</a:t>
            </a:r>
            <a:r>
              <a:rPr lang="ru-RU" sz="1600" dirty="0"/>
              <a:t>, як </a:t>
            </a:r>
            <a:r>
              <a:rPr lang="ru-RU" sz="1600" dirty="0" err="1"/>
              <a:t>скрыпічная</a:t>
            </a:r>
            <a:r>
              <a:rPr lang="ru-RU" sz="1600" dirty="0"/>
              <a:t> струна, а </a:t>
            </a:r>
            <a:r>
              <a:rPr lang="ru-RU" sz="1600" dirty="0" err="1"/>
              <a:t>людзі</a:t>
            </a:r>
            <a:r>
              <a:rPr lang="ru-RU" sz="1600" dirty="0"/>
              <a:t>, </a:t>
            </a:r>
            <a:r>
              <a:rPr lang="ru-RU" sz="1600" dirty="0" err="1"/>
              <a:t>пакінуўшы</a:t>
            </a:r>
            <a:r>
              <a:rPr lang="ru-RU" sz="1600" dirty="0"/>
              <a:t> </a:t>
            </a:r>
            <a:r>
              <a:rPr lang="ru-RU" sz="1600" dirty="0" err="1"/>
              <a:t>звычайныя</a:t>
            </a:r>
            <a:r>
              <a:rPr lang="ru-RU" sz="1600" dirty="0"/>
              <a:t> </a:t>
            </a:r>
            <a:r>
              <a:rPr lang="ru-RU" sz="1600" dirty="0" err="1"/>
              <a:t>месцы</a:t>
            </a:r>
            <a:r>
              <a:rPr lang="ru-RU" sz="1600" dirty="0"/>
              <a:t>, </a:t>
            </a:r>
            <a:r>
              <a:rPr lang="ru-RU" sz="1600" dirty="0" err="1"/>
              <a:t>прымаліся</a:t>
            </a:r>
            <a:r>
              <a:rPr lang="ru-RU" sz="1600" dirty="0"/>
              <a:t> </a:t>
            </a:r>
            <a:r>
              <a:rPr lang="ru-RU" sz="1600" dirty="0" err="1"/>
              <a:t>хадзіць</a:t>
            </a:r>
            <a:r>
              <a:rPr lang="ru-RU" sz="1600" dirty="0"/>
              <a:t> над </a:t>
            </a:r>
            <a:r>
              <a:rPr lang="ru-RU" sz="1600" dirty="0" err="1"/>
              <a:t>зямлёй</a:t>
            </a:r>
            <a:r>
              <a:rPr lang="ru-RU" sz="1600" dirty="0"/>
              <a:t>. Мае </a:t>
            </a:r>
            <a:r>
              <a:rPr lang="ru-RU" sz="1600" dirty="0" err="1"/>
              <a:t>знаёмыя</a:t>
            </a:r>
            <a:r>
              <a:rPr lang="ru-RU" sz="1600" dirty="0"/>
              <a:t> </a:t>
            </a:r>
            <a:r>
              <a:rPr lang="ru-RU" sz="1600" dirty="0" err="1"/>
              <a:t>прысаджваліся</a:t>
            </a:r>
            <a:r>
              <a:rPr lang="ru-RU" sz="1600" dirty="0"/>
              <a:t> </a:t>
            </a:r>
            <a:r>
              <a:rPr lang="ru-RU" sz="1600" dirty="0" err="1"/>
              <a:t>адпачыць</a:t>
            </a:r>
            <a:r>
              <a:rPr lang="ru-RU" sz="1600" dirty="0"/>
              <a:t> на </a:t>
            </a:r>
            <a:r>
              <a:rPr lang="ru-RU" sz="1600" dirty="0" err="1"/>
              <a:t>даху</a:t>
            </a:r>
            <a:r>
              <a:rPr lang="ru-RU" sz="1600" dirty="0"/>
              <a:t>. </a:t>
            </a:r>
            <a:r>
              <a:rPr lang="ru-RU" sz="1600" dirty="0" err="1"/>
              <a:t>Фарбы</a:t>
            </a:r>
            <a:r>
              <a:rPr lang="ru-RU" sz="1600" dirty="0"/>
              <a:t> </a:t>
            </a:r>
            <a:r>
              <a:rPr lang="ru-RU" sz="1600" dirty="0" err="1"/>
              <a:t>змешваюцца</a:t>
            </a:r>
            <a:r>
              <a:rPr lang="ru-RU" sz="1600" dirty="0"/>
              <a:t>, </a:t>
            </a:r>
            <a:r>
              <a:rPr lang="ru-RU" sz="1600" dirty="0" err="1"/>
              <a:t>ператвараюцца</a:t>
            </a:r>
            <a:r>
              <a:rPr lang="ru-RU" sz="1600" dirty="0"/>
              <a:t> ў </a:t>
            </a:r>
            <a:r>
              <a:rPr lang="ru-RU" sz="1600" dirty="0" err="1"/>
              <a:t>віно</a:t>
            </a:r>
            <a:r>
              <a:rPr lang="ru-RU" sz="1600" dirty="0"/>
              <a:t>, і </a:t>
            </a:r>
            <a:r>
              <a:rPr lang="ru-RU" sz="1600" dirty="0" err="1"/>
              <a:t>яно</a:t>
            </a:r>
            <a:r>
              <a:rPr lang="ru-RU" sz="1600" dirty="0"/>
              <a:t> </a:t>
            </a:r>
            <a:r>
              <a:rPr lang="ru-RU" sz="1600" dirty="0" err="1"/>
              <a:t>пеніцца</a:t>
            </a:r>
            <a:r>
              <a:rPr lang="ru-RU" sz="1600" dirty="0"/>
              <a:t> на </a:t>
            </a:r>
            <a:r>
              <a:rPr lang="ru-RU" sz="1600" dirty="0" err="1"/>
              <a:t>маіх</a:t>
            </a:r>
            <a:r>
              <a:rPr lang="ru-RU" sz="1600" dirty="0"/>
              <a:t> </a:t>
            </a:r>
            <a:r>
              <a:rPr lang="ru-RU" sz="1600" dirty="0" err="1"/>
              <a:t>палотнах</a:t>
            </a:r>
            <a:r>
              <a:rPr lang="ru-RU" sz="1600" dirty="0"/>
              <a:t> ».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980728"/>
            <a:ext cx="4681802" cy="4722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71266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8104" y="692696"/>
            <a:ext cx="2971800" cy="914400"/>
          </a:xfrm>
        </p:spPr>
        <p:txBody>
          <a:bodyPr>
            <a:noAutofit/>
          </a:bodyPr>
          <a:lstStyle/>
          <a:p>
            <a:r>
              <a:rPr lang="ru-RU" sz="2400" dirty="0"/>
              <a:t>з Санкт-</a:t>
            </a:r>
            <a:r>
              <a:rPr lang="ru-RU" sz="2400" dirty="0" err="1"/>
              <a:t>Пецярбурга</a:t>
            </a:r>
            <a:r>
              <a:rPr lang="ru-RU" sz="2400" dirty="0"/>
              <a:t> ў </a:t>
            </a:r>
            <a:r>
              <a:rPr lang="ru-RU" sz="2400" dirty="0" err="1"/>
              <a:t>Парыж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80112" y="1772816"/>
            <a:ext cx="2971800" cy="4206112"/>
          </a:xfrm>
        </p:spPr>
        <p:txBody>
          <a:bodyPr>
            <a:normAutofit/>
          </a:bodyPr>
          <a:lstStyle/>
          <a:p>
            <a:pPr algn="just"/>
            <a:r>
              <a:rPr lang="be-BY" sz="1800" dirty="0"/>
              <a:t>У 1910 </a:t>
            </a:r>
            <a:r>
              <a:rPr lang="be-BY" sz="1800" dirty="0" smtClean="0"/>
              <a:t>годзе </a:t>
            </a:r>
            <a:r>
              <a:rPr lang="be-BY" sz="1800" dirty="0"/>
              <a:t>Шагал працягнуў навучанне ў Парыжы: наведваў класы ў вольных акадэміях мастацтваў, аглядаў разнастайныя выставы і галерэі, асвойваў новыя напрамкі ў мастацтве - кубізм, футурызм, </a:t>
            </a:r>
            <a:r>
              <a:rPr lang="be-BY" sz="1800" dirty="0" smtClean="0"/>
              <a:t>а</a:t>
            </a:r>
            <a:r>
              <a:rPr lang="be-BY" sz="1800" dirty="0" smtClean="0"/>
              <a:t>рф</a:t>
            </a:r>
            <a:r>
              <a:rPr lang="en-US" sz="1800" dirty="0" smtClean="0"/>
              <a:t>i</a:t>
            </a:r>
            <a:r>
              <a:rPr lang="be-BY" sz="1800" dirty="0" smtClean="0"/>
              <a:t>зм </a:t>
            </a:r>
            <a:r>
              <a:rPr lang="be-BY" sz="1800" dirty="0"/>
              <a:t>... І пры гэтым ствараў свой уласны, не падобны на іншых стыль.</a:t>
            </a:r>
            <a:endParaRPr lang="ru-RU" sz="18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908720"/>
            <a:ext cx="4608512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483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2700" dirty="0" err="1" smtClean="0"/>
              <a:t>Некалькі</a:t>
            </a:r>
            <a:r>
              <a:rPr lang="ru-RU" sz="2700" dirty="0" smtClean="0"/>
              <a:t> </a:t>
            </a:r>
            <a:r>
              <a:rPr lang="ru-RU" sz="2700" dirty="0" err="1"/>
              <a:t>акадэмій</a:t>
            </a:r>
            <a:endParaRPr lang="ru-RU" sz="27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00562" y="1500174"/>
            <a:ext cx="4010085" cy="4153740"/>
          </a:xfrm>
        </p:spPr>
        <p:txBody>
          <a:bodyPr>
            <a:normAutofit lnSpcReduction="10000"/>
          </a:bodyPr>
          <a:lstStyle/>
          <a:p>
            <a:endParaRPr lang="ru-RU" dirty="0"/>
          </a:p>
          <a:p>
            <a:pPr algn="just"/>
            <a:r>
              <a:rPr lang="ru-RU" sz="1600" dirty="0"/>
              <a:t>У </a:t>
            </a:r>
            <a:r>
              <a:rPr lang="ru-RU" sz="1600" dirty="0" err="1"/>
              <a:t>Парыжы</a:t>
            </a:r>
            <a:r>
              <a:rPr lang="ru-RU" sz="1600" dirty="0"/>
              <a:t> Шагал </a:t>
            </a:r>
            <a:r>
              <a:rPr lang="ru-RU" sz="1600" dirty="0" err="1"/>
              <a:t>ва</a:t>
            </a:r>
            <a:r>
              <a:rPr lang="ru-RU" sz="1600" dirty="0"/>
              <a:t> </a:t>
            </a:r>
            <a:r>
              <a:rPr lang="ru-RU" sz="1600" dirty="0" err="1"/>
              <a:t>ўсім</a:t>
            </a:r>
            <a:r>
              <a:rPr lang="ru-RU" sz="1600" dirty="0"/>
              <a:t> </a:t>
            </a:r>
            <a:r>
              <a:rPr lang="ru-RU" sz="1600" dirty="0" err="1"/>
              <a:t>бачыў</a:t>
            </a:r>
            <a:r>
              <a:rPr lang="ru-RU" sz="1600" dirty="0"/>
              <a:t> </a:t>
            </a:r>
            <a:r>
              <a:rPr lang="ru-RU" sz="1600" dirty="0" err="1"/>
              <a:t>паэтыку</a:t>
            </a:r>
            <a:r>
              <a:rPr lang="ru-RU" sz="1600" dirty="0"/>
              <a:t>: «У </a:t>
            </a:r>
            <a:r>
              <a:rPr lang="ru-RU" sz="1600" dirty="0" err="1"/>
              <a:t>рэчах</a:t>
            </a:r>
            <a:r>
              <a:rPr lang="ru-RU" sz="1600" dirty="0"/>
              <a:t> і ў </a:t>
            </a:r>
            <a:r>
              <a:rPr lang="ru-RU" sz="1600" dirty="0" err="1"/>
              <a:t>людзях</a:t>
            </a:r>
            <a:r>
              <a:rPr lang="ru-RU" sz="1600" dirty="0"/>
              <a:t> - ад </a:t>
            </a:r>
            <a:r>
              <a:rPr lang="ru-RU" sz="1600" dirty="0" err="1"/>
              <a:t>простага</a:t>
            </a:r>
            <a:r>
              <a:rPr lang="ru-RU" sz="1600" dirty="0"/>
              <a:t> </a:t>
            </a:r>
            <a:r>
              <a:rPr lang="ru-RU" sz="1600" dirty="0" err="1"/>
              <a:t>працоўнага</a:t>
            </a:r>
            <a:r>
              <a:rPr lang="ru-RU" sz="1600" dirty="0"/>
              <a:t> ў </a:t>
            </a:r>
            <a:r>
              <a:rPr lang="ru-RU" sz="1600" dirty="0" err="1"/>
              <a:t>сінім</a:t>
            </a:r>
            <a:r>
              <a:rPr lang="ru-RU" sz="1600" dirty="0"/>
              <a:t> </a:t>
            </a:r>
            <a:r>
              <a:rPr lang="ru-RU" sz="1600" dirty="0" err="1"/>
              <a:t>каптане</a:t>
            </a:r>
            <a:r>
              <a:rPr lang="ru-RU" sz="1600" dirty="0"/>
              <a:t> да </a:t>
            </a:r>
            <a:r>
              <a:rPr lang="ru-RU" sz="1600" dirty="0" err="1"/>
              <a:t>выдасканаленых</a:t>
            </a:r>
            <a:r>
              <a:rPr lang="ru-RU" sz="1600" dirty="0"/>
              <a:t> </a:t>
            </a:r>
            <a:r>
              <a:rPr lang="ru-RU" sz="1600" dirty="0" err="1"/>
              <a:t>змагароў</a:t>
            </a:r>
            <a:r>
              <a:rPr lang="ru-RU" sz="1600" dirty="0"/>
              <a:t> </a:t>
            </a:r>
            <a:r>
              <a:rPr lang="ru-RU" sz="1600" dirty="0" err="1"/>
              <a:t>кубізму</a:t>
            </a:r>
            <a:r>
              <a:rPr lang="ru-RU" sz="1600" dirty="0"/>
              <a:t> - было </a:t>
            </a:r>
            <a:r>
              <a:rPr lang="ru-RU" sz="1600" dirty="0" err="1"/>
              <a:t>бездакорнае</a:t>
            </a:r>
            <a:r>
              <a:rPr lang="ru-RU" sz="1600" dirty="0"/>
              <a:t> </a:t>
            </a:r>
            <a:r>
              <a:rPr lang="ru-RU" sz="1600" dirty="0" err="1"/>
              <a:t>пачуццё</a:t>
            </a:r>
            <a:r>
              <a:rPr lang="ru-RU" sz="1600" dirty="0"/>
              <a:t> меры, </a:t>
            </a:r>
            <a:r>
              <a:rPr lang="ru-RU" sz="1600" dirty="0" err="1"/>
              <a:t>яснасці</a:t>
            </a:r>
            <a:r>
              <a:rPr lang="ru-RU" sz="1600" dirty="0"/>
              <a:t>, формы, </a:t>
            </a:r>
            <a:r>
              <a:rPr lang="ru-RU" sz="1600" dirty="0" err="1"/>
              <a:t>маляўнічасці</a:t>
            </a:r>
            <a:r>
              <a:rPr lang="ru-RU" sz="1600" dirty="0"/>
              <a:t>». Шагал </a:t>
            </a:r>
            <a:r>
              <a:rPr lang="ru-RU" sz="1600" dirty="0" err="1"/>
              <a:t>наведваў</a:t>
            </a:r>
            <a:r>
              <a:rPr lang="ru-RU" sz="1600" dirty="0"/>
              <a:t> </a:t>
            </a:r>
            <a:r>
              <a:rPr lang="ru-RU" sz="1600" dirty="0" err="1"/>
              <a:t>заняткі</a:t>
            </a:r>
            <a:r>
              <a:rPr lang="ru-RU" sz="1600" dirty="0"/>
              <a:t> </a:t>
            </a:r>
            <a:r>
              <a:rPr lang="ru-RU" sz="1600" dirty="0" err="1"/>
              <a:t>адразу</a:t>
            </a:r>
            <a:r>
              <a:rPr lang="ru-RU" sz="1600" dirty="0"/>
              <a:t> ў </a:t>
            </a:r>
            <a:r>
              <a:rPr lang="ru-RU" sz="1600" dirty="0" err="1"/>
              <a:t>некалькіх</a:t>
            </a:r>
            <a:r>
              <a:rPr lang="ru-RU" sz="1600" dirty="0"/>
              <a:t> </a:t>
            </a:r>
            <a:r>
              <a:rPr lang="ru-RU" sz="1600" dirty="0" err="1"/>
              <a:t>акадэміях</a:t>
            </a:r>
            <a:r>
              <a:rPr lang="ru-RU" sz="1600" dirty="0"/>
              <a:t>, </a:t>
            </a:r>
            <a:r>
              <a:rPr lang="ru-RU" sz="1600" dirty="0" err="1"/>
              <a:t>паралельна</a:t>
            </a:r>
            <a:r>
              <a:rPr lang="ru-RU" sz="1600" dirty="0"/>
              <a:t> </a:t>
            </a:r>
            <a:r>
              <a:rPr lang="ru-RU" sz="1600" dirty="0" err="1"/>
              <a:t>вывучаючы</a:t>
            </a:r>
            <a:r>
              <a:rPr lang="ru-RU" sz="1600" dirty="0"/>
              <a:t> </a:t>
            </a:r>
            <a:r>
              <a:rPr lang="ru-RU" sz="1600" dirty="0" err="1"/>
              <a:t>творчасць</a:t>
            </a:r>
            <a:r>
              <a:rPr lang="ru-RU" sz="1600" dirty="0"/>
              <a:t> </a:t>
            </a:r>
            <a:r>
              <a:rPr lang="ru-RU" sz="1600" dirty="0" err="1"/>
              <a:t>Эжэна</a:t>
            </a:r>
            <a:r>
              <a:rPr lang="ru-RU" sz="1600" dirty="0"/>
              <a:t> </a:t>
            </a:r>
            <a:r>
              <a:rPr lang="ru-RU" sz="1600" dirty="0" err="1"/>
              <a:t>Дэлакруа</a:t>
            </a:r>
            <a:r>
              <a:rPr lang="ru-RU" sz="1600" dirty="0"/>
              <a:t>, </a:t>
            </a:r>
            <a:r>
              <a:rPr lang="ru-RU" sz="1600" dirty="0" err="1"/>
              <a:t>Вінцэнта</a:t>
            </a:r>
            <a:r>
              <a:rPr lang="ru-RU" sz="1600" dirty="0"/>
              <a:t> Ван Гога, </a:t>
            </a:r>
            <a:r>
              <a:rPr lang="ru-RU" sz="1600" dirty="0" err="1"/>
              <a:t>Палі</a:t>
            </a:r>
            <a:r>
              <a:rPr lang="ru-RU" sz="1600" dirty="0"/>
              <a:t> </a:t>
            </a:r>
            <a:r>
              <a:rPr lang="ru-RU" sz="1600" dirty="0" err="1"/>
              <a:t>Гагена</a:t>
            </a:r>
            <a:r>
              <a:rPr lang="ru-RU" sz="1600" dirty="0"/>
              <a:t>. </a:t>
            </a:r>
            <a:r>
              <a:rPr lang="ru-RU" sz="1600" dirty="0" err="1"/>
              <a:t>Пры</a:t>
            </a:r>
            <a:r>
              <a:rPr lang="ru-RU" sz="1600" dirty="0"/>
              <a:t> </a:t>
            </a:r>
            <a:r>
              <a:rPr lang="ru-RU" sz="1600" dirty="0" err="1"/>
              <a:t>гэтым</a:t>
            </a:r>
            <a:r>
              <a:rPr lang="ru-RU" sz="1600" dirty="0"/>
              <a:t> мастак </a:t>
            </a:r>
            <a:r>
              <a:rPr lang="ru-RU" sz="1600" dirty="0" err="1"/>
              <a:t>казаў</a:t>
            </a:r>
            <a:r>
              <a:rPr lang="ru-RU" sz="1600" dirty="0"/>
              <a:t>, </a:t>
            </a:r>
            <a:r>
              <a:rPr lang="ru-RU" sz="1600" dirty="0" err="1"/>
              <a:t>што</a:t>
            </a:r>
            <a:r>
              <a:rPr lang="ru-RU" sz="1600" dirty="0"/>
              <a:t> «</a:t>
            </a:r>
            <a:r>
              <a:rPr lang="ru-RU" sz="1600" dirty="0" err="1"/>
              <a:t>ніякая</a:t>
            </a:r>
            <a:r>
              <a:rPr lang="ru-RU" sz="1600" dirty="0"/>
              <a:t> </a:t>
            </a:r>
            <a:r>
              <a:rPr lang="ru-RU" sz="1600" dirty="0" err="1"/>
              <a:t>акадэмія</a:t>
            </a:r>
            <a:r>
              <a:rPr lang="ru-RU" sz="1600" dirty="0"/>
              <a:t> не дала б мне </a:t>
            </a:r>
            <a:r>
              <a:rPr lang="ru-RU" sz="1600" dirty="0" err="1"/>
              <a:t>усяго</a:t>
            </a:r>
            <a:r>
              <a:rPr lang="ru-RU" sz="1600" dirty="0"/>
              <a:t> </a:t>
            </a:r>
            <a:r>
              <a:rPr lang="ru-RU" sz="1600" dirty="0" err="1"/>
              <a:t>таго</a:t>
            </a:r>
            <a:r>
              <a:rPr lang="ru-RU" sz="1600" dirty="0"/>
              <a:t>, </a:t>
            </a:r>
            <a:r>
              <a:rPr lang="ru-RU" sz="1600" dirty="0" err="1"/>
              <a:t>што</a:t>
            </a:r>
            <a:r>
              <a:rPr lang="ru-RU" sz="1600" dirty="0"/>
              <a:t> я </a:t>
            </a:r>
            <a:r>
              <a:rPr lang="ru-RU" sz="1600" dirty="0" err="1"/>
              <a:t>запазычыў</a:t>
            </a:r>
            <a:r>
              <a:rPr lang="ru-RU" sz="1600" dirty="0"/>
              <a:t>, </a:t>
            </a:r>
            <a:r>
              <a:rPr lang="ru-RU" sz="1600" dirty="0" err="1"/>
              <a:t>блукаючы</a:t>
            </a:r>
            <a:r>
              <a:rPr lang="ru-RU" sz="1600" dirty="0"/>
              <a:t> па </a:t>
            </a:r>
            <a:r>
              <a:rPr lang="ru-RU" sz="1600" dirty="0" err="1"/>
              <a:t>Парыжы</a:t>
            </a:r>
            <a:r>
              <a:rPr lang="ru-RU" sz="1600" dirty="0"/>
              <a:t>, </a:t>
            </a:r>
            <a:r>
              <a:rPr lang="ru-RU" sz="1600" dirty="0" err="1"/>
              <a:t>аглядаючы</a:t>
            </a:r>
            <a:r>
              <a:rPr lang="ru-RU" sz="1600" dirty="0"/>
              <a:t> </a:t>
            </a:r>
            <a:r>
              <a:rPr lang="ru-RU" sz="1600" dirty="0" err="1"/>
              <a:t>выставы</a:t>
            </a:r>
            <a:r>
              <a:rPr lang="ru-RU" sz="1600" dirty="0"/>
              <a:t> і </a:t>
            </a:r>
            <a:r>
              <a:rPr lang="ru-RU" sz="1600" dirty="0" err="1"/>
              <a:t>музеі</a:t>
            </a:r>
            <a:r>
              <a:rPr lang="ru-RU" sz="1600" dirty="0"/>
              <a:t>, </a:t>
            </a:r>
            <a:r>
              <a:rPr lang="ru-RU" sz="1600" dirty="0" err="1"/>
              <a:t>разглядаючы</a:t>
            </a:r>
            <a:r>
              <a:rPr lang="ru-RU" sz="1600" dirty="0"/>
              <a:t> </a:t>
            </a:r>
            <a:r>
              <a:rPr lang="ru-RU" sz="1600" dirty="0" err="1"/>
              <a:t>вітрыны</a:t>
            </a:r>
            <a:r>
              <a:rPr lang="ru-RU" sz="1600" dirty="0"/>
              <a:t>».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910" y="714356"/>
            <a:ext cx="3461370" cy="4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91329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2400" dirty="0" smtClean="0"/>
              <a:t>Першая </a:t>
            </a:r>
            <a:r>
              <a:rPr lang="ru-RU" sz="2400" dirty="0" err="1"/>
              <a:t>выстава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786314" y="1428736"/>
            <a:ext cx="3724333" cy="4225178"/>
          </a:xfrm>
        </p:spPr>
        <p:txBody>
          <a:bodyPr>
            <a:normAutofit/>
          </a:bodyPr>
          <a:lstStyle/>
          <a:p>
            <a:endParaRPr lang="ru-RU" dirty="0"/>
          </a:p>
          <a:p>
            <a:pPr algn="just"/>
            <a:r>
              <a:rPr lang="ru-RU" sz="2200" dirty="0"/>
              <a:t>У </a:t>
            </a:r>
            <a:r>
              <a:rPr lang="ru-RU" sz="2200" dirty="0" err="1"/>
              <a:t>чэрвені</a:t>
            </a:r>
            <a:r>
              <a:rPr lang="ru-RU" sz="2200" dirty="0"/>
              <a:t> 1914 года ў </a:t>
            </a:r>
            <a:r>
              <a:rPr lang="ru-RU" sz="2200" dirty="0" err="1"/>
              <a:t>Берліне</a:t>
            </a:r>
            <a:r>
              <a:rPr lang="ru-RU" sz="2200" dirty="0"/>
              <a:t> </a:t>
            </a:r>
            <a:r>
              <a:rPr lang="ru-RU" sz="2200" dirty="0" err="1"/>
              <a:t>адбылася</a:t>
            </a:r>
            <a:r>
              <a:rPr lang="ru-RU" sz="2200" dirty="0"/>
              <a:t> першая </a:t>
            </a:r>
            <a:r>
              <a:rPr lang="ru-RU" sz="2200" dirty="0" err="1"/>
              <a:t>выстава</a:t>
            </a:r>
            <a:r>
              <a:rPr lang="ru-RU" sz="2200" dirty="0"/>
              <a:t> Марка Шагала, якая </a:t>
            </a:r>
            <a:r>
              <a:rPr lang="ru-RU" sz="2200" dirty="0" err="1"/>
              <a:t>аб'яднала</a:t>
            </a:r>
            <a:r>
              <a:rPr lang="ru-RU" sz="2200" dirty="0"/>
              <a:t> </a:t>
            </a:r>
            <a:r>
              <a:rPr lang="ru-RU" sz="2200" dirty="0" err="1"/>
              <a:t>амаль</a:t>
            </a:r>
            <a:r>
              <a:rPr lang="ru-RU" sz="2200" dirty="0"/>
              <a:t> усе </a:t>
            </a:r>
            <a:r>
              <a:rPr lang="ru-RU" sz="2200" dirty="0" err="1"/>
              <a:t>напісаныя</a:t>
            </a:r>
            <a:r>
              <a:rPr lang="ru-RU" sz="2200" dirty="0"/>
              <a:t> ў </a:t>
            </a:r>
            <a:r>
              <a:rPr lang="ru-RU" sz="2200" dirty="0" err="1"/>
              <a:t>Парыжы</a:t>
            </a:r>
            <a:r>
              <a:rPr lang="ru-RU" sz="2200" dirty="0"/>
              <a:t> </a:t>
            </a:r>
            <a:r>
              <a:rPr lang="ru-RU" sz="2200" dirty="0" err="1"/>
              <a:t>карціны</a:t>
            </a:r>
            <a:r>
              <a:rPr lang="ru-RU" sz="2200" dirty="0"/>
              <a:t> і </a:t>
            </a:r>
            <a:r>
              <a:rPr lang="ru-RU" sz="2200" dirty="0" err="1"/>
              <a:t>малюнкі</a:t>
            </a:r>
            <a:r>
              <a:rPr lang="ru-RU" sz="2200" dirty="0"/>
              <a:t>. </a:t>
            </a:r>
            <a:r>
              <a:rPr lang="ru-RU" sz="2200" dirty="0" err="1"/>
              <a:t>Пасля</a:t>
            </a:r>
            <a:r>
              <a:rPr lang="ru-RU" sz="2200" dirty="0"/>
              <a:t> </a:t>
            </a:r>
            <a:r>
              <a:rPr lang="ru-RU" sz="2200" dirty="0" err="1"/>
              <a:t>яе</a:t>
            </a:r>
            <a:r>
              <a:rPr lang="ru-RU" sz="2200" dirty="0"/>
              <a:t> </a:t>
            </a:r>
            <a:r>
              <a:rPr lang="ru-RU" sz="2200" dirty="0" err="1"/>
              <a:t>поспеху</a:t>
            </a:r>
            <a:r>
              <a:rPr lang="ru-RU" sz="2200" dirty="0"/>
              <a:t> </a:t>
            </a:r>
            <a:r>
              <a:rPr lang="ru-RU" sz="2200" dirty="0" err="1"/>
              <a:t>пра</a:t>
            </a:r>
            <a:r>
              <a:rPr lang="ru-RU" sz="2200" dirty="0"/>
              <a:t> Шагала </a:t>
            </a:r>
            <a:r>
              <a:rPr lang="ru-RU" sz="2200" dirty="0" err="1"/>
              <a:t>даведаліся</a:t>
            </a:r>
            <a:r>
              <a:rPr lang="ru-RU" sz="2200" dirty="0"/>
              <a:t> </a:t>
            </a:r>
            <a:r>
              <a:rPr lang="ru-RU" sz="2200" dirty="0" err="1"/>
              <a:t>многія</a:t>
            </a:r>
            <a:r>
              <a:rPr lang="ru-RU" sz="2200" dirty="0"/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472" y="714356"/>
            <a:ext cx="3786661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550412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Бэла </a:t>
            </a:r>
            <a:r>
              <a:rPr lang="ru-RU" sz="2400" dirty="0" smtClean="0"/>
              <a:t>Розенфельд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1800" dirty="0"/>
              <a:t>На </a:t>
            </a:r>
            <a:r>
              <a:rPr lang="ru-RU" sz="1800" dirty="0" err="1"/>
              <a:t>многіх</a:t>
            </a:r>
            <a:r>
              <a:rPr lang="ru-RU" sz="1800" dirty="0"/>
              <a:t> </a:t>
            </a:r>
            <a:r>
              <a:rPr lang="ru-RU" sz="1800" dirty="0" err="1"/>
              <a:t>палотнах</a:t>
            </a:r>
            <a:r>
              <a:rPr lang="ru-RU" sz="1800" dirty="0"/>
              <a:t> мастака </a:t>
            </a:r>
            <a:r>
              <a:rPr lang="ru-RU" sz="1800" dirty="0" err="1"/>
              <a:t>можна</a:t>
            </a:r>
            <a:r>
              <a:rPr lang="ru-RU" sz="1800" dirty="0"/>
              <a:t> </a:t>
            </a:r>
            <a:r>
              <a:rPr lang="ru-RU" sz="1800" dirty="0" err="1"/>
              <a:t>ўбачыць</a:t>
            </a:r>
            <a:r>
              <a:rPr lang="ru-RU" sz="1800" dirty="0"/>
              <a:t> </a:t>
            </a:r>
            <a:r>
              <a:rPr lang="ru-RU" sz="1800" dirty="0" err="1"/>
              <a:t>гэты</a:t>
            </a:r>
            <a:r>
              <a:rPr lang="ru-RU" sz="1800" dirty="0"/>
              <a:t> </a:t>
            </a:r>
            <a:r>
              <a:rPr lang="ru-RU" sz="1800" dirty="0" err="1"/>
              <a:t>правінцыйны</a:t>
            </a:r>
            <a:r>
              <a:rPr lang="ru-RU" sz="1800" dirty="0"/>
              <a:t> </a:t>
            </a:r>
            <a:r>
              <a:rPr lang="ru-RU" sz="1800" dirty="0" err="1"/>
              <a:t>гарадок</a:t>
            </a:r>
            <a:r>
              <a:rPr lang="ru-RU" sz="1800" dirty="0"/>
              <a:t>: </a:t>
            </a:r>
            <a:r>
              <a:rPr lang="ru-RU" sz="1800" dirty="0" err="1"/>
              <a:t>пакрывіліся</a:t>
            </a:r>
            <a:r>
              <a:rPr lang="ru-RU" sz="1800" dirty="0"/>
              <a:t> платы, </a:t>
            </a:r>
            <a:r>
              <a:rPr lang="ru-RU" sz="1800" dirty="0" err="1"/>
              <a:t>гарбатыя</a:t>
            </a:r>
            <a:r>
              <a:rPr lang="ru-RU" sz="1800" dirty="0"/>
              <a:t> </a:t>
            </a:r>
            <a:r>
              <a:rPr lang="ru-RU" sz="1800" dirty="0" err="1"/>
              <a:t>масты</a:t>
            </a:r>
            <a:r>
              <a:rPr lang="ru-RU" sz="1800" dirty="0"/>
              <a:t>, </a:t>
            </a:r>
            <a:r>
              <a:rPr lang="ru-RU" sz="1800" dirty="0" err="1"/>
              <a:t>цагляныя</a:t>
            </a:r>
            <a:r>
              <a:rPr lang="ru-RU" sz="1800" dirty="0"/>
              <a:t> </a:t>
            </a:r>
            <a:r>
              <a:rPr lang="ru-RU" sz="1800" dirty="0" err="1"/>
              <a:t>вулачкі</a:t>
            </a:r>
            <a:r>
              <a:rPr lang="ru-RU" sz="1800" dirty="0"/>
              <a:t>, старую </a:t>
            </a:r>
            <a:r>
              <a:rPr lang="ru-RU" sz="1800" dirty="0" err="1"/>
              <a:t>царкву</a:t>
            </a:r>
            <a:r>
              <a:rPr lang="ru-RU" sz="1800" dirty="0"/>
              <a:t>, </a:t>
            </a:r>
            <a:r>
              <a:rPr lang="ru-RU" sz="1800" dirty="0" err="1"/>
              <a:t>якую</a:t>
            </a:r>
            <a:r>
              <a:rPr lang="ru-RU" sz="1800" dirty="0"/>
              <a:t> </a:t>
            </a:r>
            <a:r>
              <a:rPr lang="ru-RU" sz="1800" dirty="0" err="1"/>
              <a:t>ён</a:t>
            </a:r>
            <a:r>
              <a:rPr lang="ru-RU" sz="1800" dirty="0"/>
              <a:t> часта </a:t>
            </a:r>
            <a:r>
              <a:rPr lang="ru-RU" sz="1800" dirty="0" err="1"/>
              <a:t>бачыў</a:t>
            </a:r>
            <a:r>
              <a:rPr lang="ru-RU" sz="1800" dirty="0"/>
              <a:t> з </a:t>
            </a:r>
            <a:r>
              <a:rPr lang="ru-RU" sz="1800" dirty="0" err="1"/>
              <a:t>акна</a:t>
            </a:r>
            <a:r>
              <a:rPr lang="ru-RU" sz="1800" dirty="0"/>
              <a:t> </a:t>
            </a:r>
            <a:r>
              <a:rPr lang="ru-RU" sz="1800" dirty="0" err="1"/>
              <a:t>сваёй</a:t>
            </a:r>
            <a:r>
              <a:rPr lang="ru-RU" sz="1800" dirty="0"/>
              <a:t> </a:t>
            </a:r>
            <a:r>
              <a:rPr lang="ru-RU" sz="1800" dirty="0" err="1"/>
              <a:t>майстэрні</a:t>
            </a:r>
            <a:r>
              <a:rPr lang="ru-RU" sz="1800" dirty="0"/>
              <a:t>.</a:t>
            </a:r>
          </a:p>
          <a:p>
            <a:pPr algn="just"/>
            <a:endParaRPr lang="ru-RU" sz="1800" dirty="0"/>
          </a:p>
          <a:p>
            <a:pPr algn="just"/>
            <a:r>
              <a:rPr lang="ru-RU" sz="1800" dirty="0"/>
              <a:t>Тут, у </a:t>
            </a:r>
            <a:r>
              <a:rPr lang="ru-RU" sz="1800" dirty="0" err="1"/>
              <a:t>Віцебску</a:t>
            </a:r>
            <a:r>
              <a:rPr lang="ru-RU" sz="1800" dirty="0"/>
              <a:t>, Шагал </a:t>
            </a:r>
            <a:r>
              <a:rPr lang="ru-RU" sz="1800" dirty="0" err="1"/>
              <a:t>сустрэў</a:t>
            </a:r>
            <a:r>
              <a:rPr lang="ru-RU" sz="1800" dirty="0"/>
              <a:t> сваю </a:t>
            </a:r>
            <a:r>
              <a:rPr lang="ru-RU" sz="1800" dirty="0" err="1"/>
              <a:t>адзіную</a:t>
            </a:r>
            <a:r>
              <a:rPr lang="ru-RU" sz="1800" dirty="0"/>
              <a:t> </a:t>
            </a:r>
            <a:r>
              <a:rPr lang="ru-RU" sz="1800" dirty="0" err="1"/>
              <a:t>любоў</a:t>
            </a:r>
            <a:r>
              <a:rPr lang="ru-RU" sz="1800" dirty="0"/>
              <a:t> і музу - Бэлу Розенфельд.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436" y="1196752"/>
            <a:ext cx="4617696" cy="4155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28116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М</a:t>
            </a:r>
            <a:r>
              <a:rPr lang="ru-RU" sz="2400" dirty="0" smtClean="0"/>
              <a:t>ая </a:t>
            </a:r>
            <a:r>
              <a:rPr lang="ru-RU" sz="2400" dirty="0" err="1"/>
              <a:t>жонка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  <a:p>
            <a:r>
              <a:rPr lang="ru-RU" sz="2000" dirty="0"/>
              <a:t>«Яна </a:t>
            </a:r>
            <a:r>
              <a:rPr lang="ru-RU" sz="2000" dirty="0" err="1"/>
              <a:t>глядзіць</a:t>
            </a:r>
            <a:r>
              <a:rPr lang="ru-RU" sz="2000" dirty="0"/>
              <a:t> - о, </a:t>
            </a:r>
            <a:r>
              <a:rPr lang="ru-RU" sz="2000" dirty="0" err="1"/>
              <a:t>яе</a:t>
            </a:r>
            <a:r>
              <a:rPr lang="ru-RU" sz="2000" dirty="0"/>
              <a:t> </a:t>
            </a:r>
            <a:r>
              <a:rPr lang="ru-RU" sz="2000" dirty="0" err="1"/>
              <a:t>вочы</a:t>
            </a:r>
            <a:r>
              <a:rPr lang="ru-RU" sz="2000" dirty="0"/>
              <a:t>! - я </a:t>
            </a:r>
            <a:r>
              <a:rPr lang="ru-RU" sz="2000" dirty="0" err="1"/>
              <a:t>таксама</a:t>
            </a:r>
            <a:r>
              <a:rPr lang="ru-RU" sz="2000" dirty="0"/>
              <a:t>. &lt;...&gt; І я </a:t>
            </a:r>
            <a:r>
              <a:rPr lang="ru-RU" sz="2000" dirty="0" err="1"/>
              <a:t>зразумеў</a:t>
            </a:r>
            <a:r>
              <a:rPr lang="ru-RU" sz="2000" dirty="0"/>
              <a:t>: </a:t>
            </a:r>
            <a:r>
              <a:rPr lang="ru-RU" sz="2000" dirty="0" err="1"/>
              <a:t>гэта</a:t>
            </a:r>
            <a:r>
              <a:rPr lang="ru-RU" sz="2000" dirty="0"/>
              <a:t> мая </a:t>
            </a:r>
            <a:r>
              <a:rPr lang="ru-RU" sz="2000" dirty="0" err="1"/>
              <a:t>жонка</a:t>
            </a:r>
            <a:r>
              <a:rPr lang="ru-RU" sz="2000" dirty="0"/>
              <a:t>. На бледным </a:t>
            </a:r>
            <a:r>
              <a:rPr lang="ru-RU" sz="2000" dirty="0" err="1"/>
              <a:t>твары</a:t>
            </a:r>
            <a:r>
              <a:rPr lang="ru-RU" sz="2000" dirty="0"/>
              <a:t> </a:t>
            </a:r>
            <a:r>
              <a:rPr lang="ru-RU" sz="2000" dirty="0" err="1"/>
              <a:t>ззяюць</a:t>
            </a:r>
            <a:r>
              <a:rPr lang="ru-RU" sz="2000" dirty="0"/>
              <a:t> </a:t>
            </a:r>
            <a:r>
              <a:rPr lang="ru-RU" sz="2000" dirty="0" err="1"/>
              <a:t>вочы</a:t>
            </a:r>
            <a:r>
              <a:rPr lang="ru-RU" sz="2000" dirty="0"/>
              <a:t>. </a:t>
            </a:r>
            <a:r>
              <a:rPr lang="ru-RU" sz="2000" dirty="0" err="1"/>
              <a:t>Вялікія</a:t>
            </a:r>
            <a:r>
              <a:rPr lang="ru-RU" sz="2000" dirty="0"/>
              <a:t>, </a:t>
            </a:r>
            <a:r>
              <a:rPr lang="ru-RU" sz="2000" dirty="0" err="1"/>
              <a:t>выпуклыя</a:t>
            </a:r>
            <a:r>
              <a:rPr lang="ru-RU" sz="2000" dirty="0"/>
              <a:t>, </a:t>
            </a:r>
            <a:r>
              <a:rPr lang="ru-RU" sz="2000" dirty="0" err="1"/>
              <a:t>чорныя</a:t>
            </a:r>
            <a:r>
              <a:rPr lang="ru-RU" sz="2000" dirty="0"/>
              <a:t>! </a:t>
            </a:r>
            <a:r>
              <a:rPr lang="ru-RU" sz="2000" dirty="0" err="1"/>
              <a:t>Гэта</a:t>
            </a:r>
            <a:r>
              <a:rPr lang="ru-RU" sz="2000" dirty="0"/>
              <a:t> мае </a:t>
            </a:r>
            <a:r>
              <a:rPr lang="ru-RU" sz="2000" dirty="0" err="1"/>
              <a:t>вочы</a:t>
            </a:r>
            <a:r>
              <a:rPr lang="ru-RU" sz="2000" dirty="0"/>
              <a:t>, мая душа ».</a:t>
            </a:r>
          </a:p>
          <a:p>
            <a:r>
              <a:rPr lang="ru-RU" sz="2000" dirty="0"/>
              <a:t>Марк Шагал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24" y="785794"/>
            <a:ext cx="3423189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60120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err="1" smtClean="0"/>
              <a:t>Вяселле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  <a:p>
            <a:pPr algn="just"/>
            <a:r>
              <a:rPr lang="ru-RU" sz="1800" dirty="0"/>
              <a:t>На </a:t>
            </a:r>
            <a:r>
              <a:rPr lang="ru-RU" sz="1800" dirty="0" err="1"/>
              <a:t>парозе</a:t>
            </a:r>
            <a:r>
              <a:rPr lang="ru-RU" sz="1800" dirty="0"/>
              <a:t> </a:t>
            </a:r>
            <a:r>
              <a:rPr lang="ru-RU" sz="1800" dirty="0" err="1"/>
              <a:t>Першай</a:t>
            </a:r>
            <a:r>
              <a:rPr lang="ru-RU" sz="1800" dirty="0"/>
              <a:t> </a:t>
            </a:r>
            <a:r>
              <a:rPr lang="ru-RU" sz="1800" dirty="0" err="1"/>
              <a:t>сусветнай</a:t>
            </a:r>
            <a:r>
              <a:rPr lang="ru-RU" sz="1800" dirty="0"/>
              <a:t> </a:t>
            </a:r>
            <a:r>
              <a:rPr lang="ru-RU" sz="1800" dirty="0" err="1"/>
              <a:t>вайны</a:t>
            </a:r>
            <a:r>
              <a:rPr lang="ru-RU" sz="1800" dirty="0"/>
              <a:t> ў 1914 </a:t>
            </a:r>
            <a:r>
              <a:rPr lang="ru-RU" sz="1800" dirty="0" err="1" smtClean="0"/>
              <a:t>годзе</a:t>
            </a:r>
            <a:r>
              <a:rPr lang="ru-RU" sz="1800" dirty="0" smtClean="0"/>
              <a:t> </a:t>
            </a:r>
            <a:r>
              <a:rPr lang="ru-RU" sz="1800" dirty="0"/>
              <a:t>Марк Шагал </a:t>
            </a:r>
            <a:r>
              <a:rPr lang="ru-RU" sz="1800" dirty="0" err="1"/>
              <a:t>вярнуўся</a:t>
            </a:r>
            <a:r>
              <a:rPr lang="ru-RU" sz="1800" dirty="0"/>
              <a:t> ў родны </a:t>
            </a:r>
            <a:r>
              <a:rPr lang="ru-RU" sz="1800" dirty="0" err="1"/>
              <a:t>Віцебск</a:t>
            </a:r>
            <a:r>
              <a:rPr lang="ru-RU" sz="1800" dirty="0"/>
              <a:t>, а 25 </a:t>
            </a:r>
            <a:r>
              <a:rPr lang="ru-RU" sz="1800" dirty="0" err="1"/>
              <a:t>ліпеня</a:t>
            </a:r>
            <a:r>
              <a:rPr lang="ru-RU" sz="1800" dirty="0"/>
              <a:t> 1915-га тут </a:t>
            </a:r>
            <a:r>
              <a:rPr lang="ru-RU" sz="1800" dirty="0" err="1"/>
              <a:t>адбылося</a:t>
            </a:r>
            <a:r>
              <a:rPr lang="ru-RU" sz="1800" dirty="0"/>
              <a:t> </a:t>
            </a:r>
            <a:r>
              <a:rPr lang="ru-RU" sz="1800" dirty="0" err="1"/>
              <a:t>вяселле</a:t>
            </a:r>
            <a:r>
              <a:rPr lang="ru-RU" sz="1800" dirty="0"/>
              <a:t> з </a:t>
            </a:r>
            <a:r>
              <a:rPr lang="ru-RU" sz="1800" dirty="0" err="1"/>
              <a:t>Бэлай</a:t>
            </a:r>
            <a:r>
              <a:rPr lang="ru-RU" sz="1800" dirty="0"/>
              <a:t> Розенфельд - </a:t>
            </a:r>
            <a:r>
              <a:rPr lang="ru-RU" sz="1800" dirty="0" err="1"/>
              <a:t>жанчынай</a:t>
            </a:r>
            <a:r>
              <a:rPr lang="ru-RU" sz="1800" dirty="0"/>
              <a:t>, якая стала </a:t>
            </a:r>
            <a:r>
              <a:rPr lang="ru-RU" sz="1800" dirty="0" err="1"/>
              <a:t>яго</a:t>
            </a:r>
            <a:r>
              <a:rPr lang="ru-RU" sz="1800" dirty="0"/>
              <a:t> </a:t>
            </a:r>
            <a:r>
              <a:rPr lang="ru-RU" sz="1800" dirty="0" err="1"/>
              <a:t>найвялікшай</a:t>
            </a:r>
            <a:r>
              <a:rPr lang="ru-RU" sz="1800" dirty="0"/>
              <a:t> </a:t>
            </a:r>
            <a:r>
              <a:rPr lang="ru-RU" sz="1800" dirty="0" err="1"/>
              <a:t>любоўю</a:t>
            </a:r>
            <a:r>
              <a:rPr lang="ru-RU" sz="1800" dirty="0"/>
              <a:t> і </a:t>
            </a:r>
            <a:r>
              <a:rPr lang="ru-RU" sz="1800" dirty="0" err="1"/>
              <a:t>натхненнем</a:t>
            </a:r>
            <a:r>
              <a:rPr lang="ru-RU" sz="1800" dirty="0"/>
              <a:t> на </a:t>
            </a:r>
            <a:r>
              <a:rPr lang="ru-RU" sz="1800" dirty="0" err="1"/>
              <a:t>ўсё</a:t>
            </a:r>
            <a:r>
              <a:rPr lang="ru-RU" sz="1800" dirty="0"/>
              <a:t> </a:t>
            </a:r>
            <a:r>
              <a:rPr lang="ru-RU" sz="1800" dirty="0" err="1"/>
              <a:t>жыццё</a:t>
            </a:r>
            <a:r>
              <a:rPr lang="ru-RU" sz="1800" dirty="0"/>
              <a:t>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764704"/>
            <a:ext cx="4608512" cy="5064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27245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Народнае</a:t>
            </a:r>
            <a:r>
              <a:rPr lang="ru-RU" dirty="0"/>
              <a:t> </a:t>
            </a:r>
            <a:r>
              <a:rPr lang="ru-RU" dirty="0" err="1"/>
              <a:t>мастацкае</a:t>
            </a:r>
            <a:r>
              <a:rPr lang="ru-RU" dirty="0"/>
              <a:t> </a:t>
            </a:r>
            <a:r>
              <a:rPr lang="ru-RU" dirty="0" err="1"/>
              <a:t>вучылішча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20000"/>
          </a:bodyPr>
          <a:lstStyle/>
          <a:p>
            <a:endParaRPr lang="ru-RU" dirty="0"/>
          </a:p>
          <a:p>
            <a:pPr algn="just"/>
            <a:r>
              <a:rPr lang="ru-RU" sz="1500" dirty="0" err="1"/>
              <a:t>Пасля</a:t>
            </a:r>
            <a:r>
              <a:rPr lang="ru-RU" sz="1500" dirty="0"/>
              <a:t> </a:t>
            </a:r>
            <a:r>
              <a:rPr lang="ru-RU" sz="1500" dirty="0" err="1"/>
              <a:t>рэвалюцыі</a:t>
            </a:r>
            <a:r>
              <a:rPr lang="ru-RU" sz="1500" dirty="0"/>
              <a:t> Марк Шагал ў 1917 </a:t>
            </a:r>
            <a:r>
              <a:rPr lang="ru-RU" sz="1500" dirty="0" err="1"/>
              <a:t>годзе</a:t>
            </a:r>
            <a:r>
              <a:rPr lang="ru-RU" sz="1500" dirty="0"/>
              <a:t> </a:t>
            </a:r>
            <a:r>
              <a:rPr lang="ru-RU" sz="1500" dirty="0" err="1"/>
              <a:t>быў</a:t>
            </a:r>
            <a:r>
              <a:rPr lang="ru-RU" sz="1500" dirty="0"/>
              <a:t> </a:t>
            </a:r>
            <a:r>
              <a:rPr lang="ru-RU" sz="1500" dirty="0" err="1"/>
              <a:t>прызначаны</a:t>
            </a:r>
            <a:r>
              <a:rPr lang="ru-RU" sz="1500" dirty="0"/>
              <a:t> </a:t>
            </a:r>
            <a:r>
              <a:rPr lang="ru-RU" sz="1500" dirty="0" err="1"/>
              <a:t>камісарам</a:t>
            </a:r>
            <a:r>
              <a:rPr lang="ru-RU" sz="1500" dirty="0"/>
              <a:t> па </a:t>
            </a:r>
            <a:r>
              <a:rPr lang="ru-RU" sz="1500" dirty="0" err="1"/>
              <a:t>мастацтву</a:t>
            </a:r>
            <a:r>
              <a:rPr lang="ru-RU" sz="1500" dirty="0"/>
              <a:t> ў </a:t>
            </a:r>
            <a:r>
              <a:rPr lang="ru-RU" sz="1500" dirty="0" err="1"/>
              <a:t>Віцебскай</a:t>
            </a:r>
            <a:r>
              <a:rPr lang="ru-RU" sz="1500" dirty="0"/>
              <a:t> </a:t>
            </a:r>
            <a:r>
              <a:rPr lang="ru-RU" sz="1500" dirty="0" err="1"/>
              <a:t>губерні</a:t>
            </a:r>
            <a:r>
              <a:rPr lang="ru-RU" sz="1500" dirty="0"/>
              <a:t>. У </a:t>
            </a:r>
            <a:r>
              <a:rPr lang="ru-RU" sz="1500" dirty="0" err="1"/>
              <a:t>любімым</a:t>
            </a:r>
            <a:r>
              <a:rPr lang="ru-RU" sz="1500" dirty="0"/>
              <a:t> </a:t>
            </a:r>
            <a:r>
              <a:rPr lang="ru-RU" sz="1500" dirty="0" err="1"/>
              <a:t>горадзе</a:t>
            </a:r>
            <a:r>
              <a:rPr lang="ru-RU" sz="1500" dirty="0"/>
              <a:t> </a:t>
            </a:r>
            <a:r>
              <a:rPr lang="ru-RU" sz="1500" dirty="0" err="1"/>
              <a:t>ён</a:t>
            </a:r>
            <a:r>
              <a:rPr lang="ru-RU" sz="1500" dirty="0"/>
              <a:t> </a:t>
            </a:r>
            <a:r>
              <a:rPr lang="ru-RU" sz="1500" dirty="0" err="1"/>
              <a:t>заснаваў</a:t>
            </a:r>
            <a:r>
              <a:rPr lang="ru-RU" sz="1500" dirty="0"/>
              <a:t> </a:t>
            </a:r>
            <a:r>
              <a:rPr lang="ru-RU" sz="1500" dirty="0" err="1"/>
              <a:t>Народнае</a:t>
            </a:r>
            <a:r>
              <a:rPr lang="ru-RU" sz="1500" dirty="0"/>
              <a:t> </a:t>
            </a:r>
            <a:r>
              <a:rPr lang="ru-RU" sz="1500" dirty="0" err="1"/>
              <a:t>мастацкае</a:t>
            </a:r>
            <a:r>
              <a:rPr lang="ru-RU" sz="1500" dirty="0"/>
              <a:t> </a:t>
            </a:r>
            <a:r>
              <a:rPr lang="ru-RU" sz="1500" dirty="0" err="1"/>
              <a:t>вучылішча</a:t>
            </a:r>
            <a:r>
              <a:rPr lang="ru-RU" sz="1500" dirty="0"/>
              <a:t>, </a:t>
            </a:r>
            <a:r>
              <a:rPr lang="ru-RU" sz="1500" dirty="0" err="1"/>
              <a:t>дзе</a:t>
            </a:r>
            <a:r>
              <a:rPr lang="ru-RU" sz="1500" dirty="0"/>
              <a:t> </a:t>
            </a:r>
            <a:r>
              <a:rPr lang="ru-RU" sz="1500" dirty="0" err="1"/>
              <a:t>выкладалі</a:t>
            </a:r>
            <a:r>
              <a:rPr lang="ru-RU" sz="1500" dirty="0"/>
              <a:t> </a:t>
            </a:r>
            <a:r>
              <a:rPr lang="ru-RU" sz="1500" dirty="0" err="1"/>
              <a:t>Мсціслаў</a:t>
            </a:r>
            <a:r>
              <a:rPr lang="ru-RU" sz="1500" dirty="0"/>
              <a:t> </a:t>
            </a:r>
            <a:r>
              <a:rPr lang="ru-RU" sz="1500" dirty="0" err="1"/>
              <a:t>Дабужынскі</a:t>
            </a:r>
            <a:r>
              <a:rPr lang="ru-RU" sz="1500" dirty="0"/>
              <a:t>, </a:t>
            </a:r>
            <a:r>
              <a:rPr lang="ru-RU" sz="1500" dirty="0" err="1"/>
              <a:t>Іван</a:t>
            </a:r>
            <a:r>
              <a:rPr lang="ru-RU" sz="1500" dirty="0"/>
              <a:t> </a:t>
            </a:r>
            <a:r>
              <a:rPr lang="ru-RU" sz="1500" dirty="0" err="1"/>
              <a:t>Пуні</a:t>
            </a:r>
            <a:r>
              <a:rPr lang="ru-RU" sz="1500" dirty="0"/>
              <a:t>, </a:t>
            </a:r>
            <a:r>
              <a:rPr lang="ru-RU" sz="1500" dirty="0" err="1"/>
              <a:t>Ксенія</a:t>
            </a:r>
            <a:r>
              <a:rPr lang="ru-RU" sz="1500" dirty="0"/>
              <a:t> </a:t>
            </a:r>
            <a:r>
              <a:rPr lang="ru-RU" sz="1500" dirty="0" err="1"/>
              <a:t>Багуслаўская</a:t>
            </a:r>
            <a:r>
              <a:rPr lang="ru-RU" sz="1500" dirty="0"/>
              <a:t>, Вера </a:t>
            </a:r>
            <a:r>
              <a:rPr lang="ru-RU" sz="1500" dirty="0" err="1"/>
              <a:t>Ермалаева</a:t>
            </a:r>
            <a:r>
              <a:rPr lang="ru-RU" sz="1500" dirty="0"/>
              <a:t>, Эль </a:t>
            </a:r>
            <a:r>
              <a:rPr lang="ru-RU" sz="1500" dirty="0" err="1"/>
              <a:t>Лісіцкі</a:t>
            </a:r>
            <a:r>
              <a:rPr lang="ru-RU" sz="1500" dirty="0"/>
              <a:t>, </a:t>
            </a:r>
            <a:r>
              <a:rPr lang="ru-RU" sz="1500" dirty="0" err="1"/>
              <a:t>Казімір</a:t>
            </a:r>
            <a:r>
              <a:rPr lang="ru-RU" sz="1500" dirty="0"/>
              <a:t> </a:t>
            </a:r>
            <a:r>
              <a:rPr lang="ru-RU" sz="1500" dirty="0" err="1"/>
              <a:t>Малевіч</a:t>
            </a:r>
            <a:r>
              <a:rPr lang="ru-RU" sz="1500" dirty="0"/>
              <a:t>.</a:t>
            </a:r>
          </a:p>
          <a:p>
            <a:pPr algn="just"/>
            <a:endParaRPr lang="ru-RU" sz="1500" dirty="0"/>
          </a:p>
          <a:p>
            <a:pPr algn="just"/>
            <a:r>
              <a:rPr lang="ru-RU" sz="1500" dirty="0"/>
              <a:t>У </a:t>
            </a:r>
            <a:r>
              <a:rPr lang="ru-RU" sz="1500" dirty="0" err="1"/>
              <a:t>гэты</a:t>
            </a:r>
            <a:r>
              <a:rPr lang="ru-RU" sz="1500" dirty="0"/>
              <a:t> </a:t>
            </a:r>
            <a:r>
              <a:rPr lang="ru-RU" sz="1500" dirty="0" err="1"/>
              <a:t>перыяд</a:t>
            </a:r>
            <a:r>
              <a:rPr lang="ru-RU" sz="1500" dirty="0"/>
              <a:t> на </a:t>
            </a:r>
            <a:r>
              <a:rPr lang="ru-RU" sz="1500" dirty="0" err="1"/>
              <a:t>радзіме</a:t>
            </a:r>
            <a:r>
              <a:rPr lang="ru-RU" sz="1500" dirty="0"/>
              <a:t> </a:t>
            </a:r>
            <a:r>
              <a:rPr lang="ru-RU" sz="1500" dirty="0" err="1"/>
              <a:t>былі</a:t>
            </a:r>
            <a:r>
              <a:rPr lang="ru-RU" sz="1500" dirty="0"/>
              <a:t> </a:t>
            </a:r>
            <a:r>
              <a:rPr lang="ru-RU" sz="1500" dirty="0" err="1"/>
              <a:t>напісаныя</a:t>
            </a:r>
            <a:r>
              <a:rPr lang="ru-RU" sz="1500" dirty="0"/>
              <a:t> </a:t>
            </a:r>
            <a:r>
              <a:rPr lang="ru-RU" sz="1500" dirty="0" err="1"/>
              <a:t>знакамітыя</a:t>
            </a:r>
            <a:r>
              <a:rPr lang="ru-RU" sz="1500" dirty="0"/>
              <a:t> </a:t>
            </a:r>
            <a:r>
              <a:rPr lang="ru-RU" sz="1500" dirty="0" err="1"/>
              <a:t>палотны</a:t>
            </a:r>
            <a:r>
              <a:rPr lang="ru-RU" sz="1500" dirty="0"/>
              <a:t> "Над </a:t>
            </a:r>
            <a:r>
              <a:rPr lang="ru-RU" sz="1500" dirty="0" err="1"/>
              <a:t>горадам</a:t>
            </a:r>
            <a:r>
              <a:rPr lang="ru-RU" sz="1500" dirty="0"/>
              <a:t>", "</a:t>
            </a:r>
            <a:r>
              <a:rPr lang="ru-RU" sz="1500" dirty="0" err="1"/>
              <a:t>Вянчанне</a:t>
            </a:r>
            <a:r>
              <a:rPr lang="ru-RU" sz="1500" dirty="0"/>
              <a:t>", "</a:t>
            </a:r>
            <a:r>
              <a:rPr lang="ru-RU" sz="1500" dirty="0" err="1"/>
              <a:t>Шпацыр</a:t>
            </a:r>
            <a:r>
              <a:rPr lang="ru-RU" sz="1500" dirty="0"/>
              <a:t>" ... І </a:t>
            </a:r>
            <a:r>
              <a:rPr lang="ru-RU" sz="1500" dirty="0" err="1"/>
              <a:t>ўсё</a:t>
            </a:r>
            <a:r>
              <a:rPr lang="ru-RU" sz="1500" dirty="0"/>
              <a:t> ж </a:t>
            </a:r>
            <a:r>
              <a:rPr lang="ru-RU" sz="1500" dirty="0" err="1"/>
              <a:t>праца</a:t>
            </a:r>
            <a:r>
              <a:rPr lang="ru-RU" sz="1500" dirty="0"/>
              <a:t> ў </a:t>
            </a:r>
            <a:r>
              <a:rPr lang="ru-RU" sz="1500" dirty="0" err="1"/>
              <a:t>вучылішча</a:t>
            </a:r>
            <a:r>
              <a:rPr lang="ru-RU" sz="1500" dirty="0"/>
              <a:t> стала для Шагала </a:t>
            </a:r>
            <a:r>
              <a:rPr lang="ru-RU" sz="1500" dirty="0" err="1"/>
              <a:t>расчараваннем</a:t>
            </a:r>
            <a:r>
              <a:rPr lang="ru-RU" sz="1500" dirty="0"/>
              <a:t> з-за </a:t>
            </a:r>
            <a:r>
              <a:rPr lang="ru-RU" sz="1500" dirty="0" err="1"/>
              <a:t>творчых</a:t>
            </a:r>
            <a:r>
              <a:rPr lang="ru-RU" sz="1500" dirty="0"/>
              <a:t> </a:t>
            </a:r>
            <a:r>
              <a:rPr lang="ru-RU" sz="1500" dirty="0" err="1"/>
              <a:t>рознагалоссяў</a:t>
            </a:r>
            <a:r>
              <a:rPr lang="ru-RU" sz="1500" dirty="0"/>
              <a:t> з </a:t>
            </a:r>
            <a:r>
              <a:rPr lang="ru-RU" sz="1500" dirty="0" err="1"/>
              <a:t>калегамі</a:t>
            </a:r>
            <a:r>
              <a:rPr lang="ru-RU" sz="1500" dirty="0"/>
              <a:t>.</a:t>
            </a:r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930275"/>
            <a:ext cx="2294633" cy="2426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0943" y="3365376"/>
            <a:ext cx="3609047" cy="240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75467" y="908720"/>
            <a:ext cx="2188621" cy="2456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00130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2400" dirty="0" err="1" smtClean="0"/>
              <a:t>Раптоўная</a:t>
            </a:r>
            <a:r>
              <a:rPr lang="ru-RU" sz="2400" dirty="0" smtClean="0"/>
              <a:t> </a:t>
            </a:r>
            <a:r>
              <a:rPr lang="ru-RU" sz="2400" dirty="0" err="1"/>
              <a:t>смерць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20000"/>
          </a:bodyPr>
          <a:lstStyle/>
          <a:p>
            <a:endParaRPr lang="ru-RU" dirty="0"/>
          </a:p>
          <a:p>
            <a:r>
              <a:rPr lang="ru-RU" sz="1500" dirty="0"/>
              <a:t>У 1920 </a:t>
            </a:r>
            <a:r>
              <a:rPr lang="ru-RU" sz="1500" dirty="0" err="1" smtClean="0"/>
              <a:t>годзе</a:t>
            </a:r>
            <a:r>
              <a:rPr lang="ru-RU" sz="1500" dirty="0" smtClean="0"/>
              <a:t> </a:t>
            </a:r>
            <a:r>
              <a:rPr lang="ru-RU" sz="1500" dirty="0"/>
              <a:t>мастак </a:t>
            </a:r>
            <a:r>
              <a:rPr lang="ru-RU" sz="1500" dirty="0" err="1"/>
              <a:t>з'ехаў</a:t>
            </a:r>
            <a:r>
              <a:rPr lang="ru-RU" sz="1500" dirty="0"/>
              <a:t> у </a:t>
            </a:r>
            <a:r>
              <a:rPr lang="ru-RU" sz="1500" dirty="0" err="1"/>
              <a:t>Маскву</a:t>
            </a:r>
            <a:r>
              <a:rPr lang="ru-RU" sz="1500" dirty="0"/>
              <a:t>, </a:t>
            </a:r>
            <a:r>
              <a:rPr lang="ru-RU" sz="1500" dirty="0" err="1"/>
              <a:t>дзе</a:t>
            </a:r>
            <a:r>
              <a:rPr lang="ru-RU" sz="1500" dirty="0"/>
              <a:t> </a:t>
            </a:r>
            <a:r>
              <a:rPr lang="ru-RU" sz="1500" dirty="0" err="1"/>
              <a:t>займаўся</a:t>
            </a:r>
            <a:r>
              <a:rPr lang="ru-RU" sz="1500" dirty="0"/>
              <a:t> </a:t>
            </a:r>
            <a:r>
              <a:rPr lang="ru-RU" sz="1500" dirty="0" err="1"/>
              <a:t>афармленнем</a:t>
            </a:r>
            <a:r>
              <a:rPr lang="ru-RU" sz="1500" dirty="0"/>
              <a:t> </a:t>
            </a:r>
            <a:r>
              <a:rPr lang="ru-RU" sz="1500" dirty="0" err="1"/>
              <a:t>касцюмаў</a:t>
            </a:r>
            <a:r>
              <a:rPr lang="ru-RU" sz="1500" dirty="0"/>
              <a:t> і </a:t>
            </a:r>
            <a:r>
              <a:rPr lang="ru-RU" sz="1500" dirty="0" err="1"/>
              <a:t>дэкарацый</a:t>
            </a:r>
            <a:r>
              <a:rPr lang="ru-RU" sz="1500" dirty="0"/>
              <a:t> ў </a:t>
            </a:r>
            <a:r>
              <a:rPr lang="ru-RU" sz="1500" dirty="0" err="1"/>
              <a:t>Габрэйскім</a:t>
            </a:r>
            <a:r>
              <a:rPr lang="ru-RU" sz="1500" dirty="0"/>
              <a:t> камерным </a:t>
            </a:r>
            <a:r>
              <a:rPr lang="ru-RU" sz="1500" dirty="0" err="1"/>
              <a:t>тэатры</a:t>
            </a:r>
            <a:r>
              <a:rPr lang="ru-RU" sz="1500" dirty="0"/>
              <a:t>. </a:t>
            </a:r>
            <a:r>
              <a:rPr lang="ru-RU" sz="1500" dirty="0" err="1"/>
              <a:t>Потым</a:t>
            </a:r>
            <a:r>
              <a:rPr lang="ru-RU" sz="1500" dirty="0"/>
              <a:t> у </a:t>
            </a:r>
            <a:r>
              <a:rPr lang="ru-RU" sz="1500" dirty="0" err="1"/>
              <a:t>яго</a:t>
            </a:r>
            <a:r>
              <a:rPr lang="ru-RU" sz="1500" dirty="0"/>
              <a:t> </a:t>
            </a:r>
            <a:r>
              <a:rPr lang="ru-RU" sz="1500" dirty="0" err="1"/>
              <a:t>жыцця</a:t>
            </a:r>
            <a:r>
              <a:rPr lang="ru-RU" sz="1500" dirty="0"/>
              <a:t> </a:t>
            </a:r>
            <a:r>
              <a:rPr lang="ru-RU" sz="1500" dirty="0" err="1"/>
              <a:t>зноў</a:t>
            </a:r>
            <a:r>
              <a:rPr lang="ru-RU" sz="1500" dirty="0"/>
              <a:t> </a:t>
            </a:r>
            <a:r>
              <a:rPr lang="ru-RU" sz="1500" dirty="0" err="1"/>
              <a:t>былі</a:t>
            </a:r>
            <a:r>
              <a:rPr lang="ru-RU" sz="1500" dirty="0"/>
              <a:t> </a:t>
            </a:r>
            <a:r>
              <a:rPr lang="ru-RU" sz="1500" dirty="0" err="1"/>
              <a:t>Берлін</a:t>
            </a:r>
            <a:r>
              <a:rPr lang="ru-RU" sz="1500" dirty="0"/>
              <a:t> і </a:t>
            </a:r>
            <a:r>
              <a:rPr lang="ru-RU" sz="1500" dirty="0" err="1"/>
              <a:t>Парыж</a:t>
            </a:r>
            <a:r>
              <a:rPr lang="ru-RU" sz="1500" dirty="0"/>
              <a:t>, </a:t>
            </a:r>
            <a:r>
              <a:rPr lang="ru-RU" sz="1500" dirty="0" err="1"/>
              <a:t>дзе</a:t>
            </a:r>
            <a:r>
              <a:rPr lang="ru-RU" sz="1500" dirty="0"/>
              <a:t> Шагал </a:t>
            </a:r>
            <a:r>
              <a:rPr lang="ru-RU" sz="1500" dirty="0" err="1"/>
              <a:t>сышоўся</a:t>
            </a:r>
            <a:r>
              <a:rPr lang="ru-RU" sz="1500" dirty="0"/>
              <a:t> </a:t>
            </a:r>
            <a:r>
              <a:rPr lang="ru-RU" sz="1500" dirty="0" err="1"/>
              <a:t>са</a:t>
            </a:r>
            <a:r>
              <a:rPr lang="ru-RU" sz="1500" dirty="0"/>
              <a:t> </a:t>
            </a:r>
            <a:r>
              <a:rPr lang="ru-RU" sz="1500" dirty="0" err="1"/>
              <a:t>старымі</a:t>
            </a:r>
            <a:r>
              <a:rPr lang="ru-RU" sz="1500" dirty="0"/>
              <a:t> </a:t>
            </a:r>
            <a:r>
              <a:rPr lang="ru-RU" sz="1500" dirty="0" err="1"/>
              <a:t>сябрамі</a:t>
            </a:r>
            <a:r>
              <a:rPr lang="ru-RU" sz="1500" dirty="0"/>
              <a:t> і </a:t>
            </a:r>
            <a:r>
              <a:rPr lang="ru-RU" sz="1500" dirty="0" err="1"/>
              <a:t>набыў</a:t>
            </a:r>
            <a:r>
              <a:rPr lang="ru-RU" sz="1500" dirty="0"/>
              <a:t> новых - </a:t>
            </a:r>
            <a:r>
              <a:rPr lang="ru-RU" sz="1500" dirty="0" err="1"/>
              <a:t>Пабла</a:t>
            </a:r>
            <a:r>
              <a:rPr lang="ru-RU" sz="1500" dirty="0"/>
              <a:t> </a:t>
            </a:r>
            <a:r>
              <a:rPr lang="ru-RU" sz="1500" dirty="0" err="1"/>
              <a:t>Пікаса</a:t>
            </a:r>
            <a:r>
              <a:rPr lang="ru-RU" sz="1500" dirty="0"/>
              <a:t>, </a:t>
            </a:r>
            <a:r>
              <a:rPr lang="ru-RU" sz="1500" dirty="0" err="1"/>
              <a:t>Анры</a:t>
            </a:r>
            <a:r>
              <a:rPr lang="ru-RU" sz="1500" dirty="0"/>
              <a:t> </a:t>
            </a:r>
            <a:r>
              <a:rPr lang="ru-RU" sz="1500" dirty="0" err="1"/>
              <a:t>Маціса</a:t>
            </a:r>
            <a:r>
              <a:rPr lang="ru-RU" sz="1500" dirty="0"/>
              <a:t>, </a:t>
            </a:r>
            <a:r>
              <a:rPr lang="ru-RU" sz="1500" dirty="0" err="1"/>
              <a:t>П'ера</a:t>
            </a:r>
            <a:r>
              <a:rPr lang="ru-RU" sz="1500" dirty="0"/>
              <a:t> </a:t>
            </a:r>
            <a:r>
              <a:rPr lang="ru-RU" sz="1500" dirty="0" err="1"/>
              <a:t>Боннара</a:t>
            </a:r>
            <a:r>
              <a:rPr lang="ru-RU" sz="1500" dirty="0"/>
              <a:t> ...</a:t>
            </a:r>
          </a:p>
          <a:p>
            <a:endParaRPr lang="ru-RU" sz="1500" dirty="0"/>
          </a:p>
          <a:p>
            <a:r>
              <a:rPr lang="ru-RU" sz="1500" dirty="0"/>
              <a:t>У </a:t>
            </a:r>
            <a:r>
              <a:rPr lang="ru-RU" sz="1500" dirty="0" err="1"/>
              <a:t>пачатку</a:t>
            </a:r>
            <a:r>
              <a:rPr lang="ru-RU" sz="1500" dirty="0"/>
              <a:t> Другой </a:t>
            </a:r>
            <a:r>
              <a:rPr lang="ru-RU" sz="1500" dirty="0" err="1"/>
              <a:t>сусветнай</a:t>
            </a:r>
            <a:r>
              <a:rPr lang="ru-RU" sz="1500" dirty="0"/>
              <a:t> </a:t>
            </a:r>
            <a:r>
              <a:rPr lang="ru-RU" sz="1500" dirty="0" err="1"/>
              <a:t>вайны</a:t>
            </a:r>
            <a:r>
              <a:rPr lang="ru-RU" sz="1500" dirty="0"/>
              <a:t> Марк Шагал з </a:t>
            </a:r>
            <a:r>
              <a:rPr lang="ru-RU" sz="1500" dirty="0" err="1"/>
              <a:t>сям'ёй</a:t>
            </a:r>
            <a:r>
              <a:rPr lang="ru-RU" sz="1500" dirty="0"/>
              <a:t> </a:t>
            </a:r>
            <a:r>
              <a:rPr lang="ru-RU" sz="1500" dirty="0" err="1"/>
              <a:t>пераехаў</a:t>
            </a:r>
            <a:r>
              <a:rPr lang="ru-RU" sz="1500" dirty="0"/>
              <a:t> у ЗША і </a:t>
            </a:r>
            <a:r>
              <a:rPr lang="ru-RU" sz="1500" dirty="0" err="1"/>
              <a:t>неўзабаве</a:t>
            </a:r>
            <a:r>
              <a:rPr lang="ru-RU" sz="1500" dirty="0"/>
              <a:t> </a:t>
            </a:r>
            <a:r>
              <a:rPr lang="ru-RU" sz="1500" dirty="0" err="1"/>
              <a:t>збіраўся</a:t>
            </a:r>
            <a:r>
              <a:rPr lang="ru-RU" sz="1500" dirty="0"/>
              <a:t> </a:t>
            </a:r>
            <a:r>
              <a:rPr lang="ru-RU" sz="1500" dirty="0" err="1"/>
              <a:t>вярнуцца</a:t>
            </a:r>
            <a:r>
              <a:rPr lang="ru-RU" sz="1500" dirty="0"/>
              <a:t> ў </a:t>
            </a:r>
            <a:r>
              <a:rPr lang="ru-RU" sz="1500" dirty="0" err="1"/>
              <a:t>Францыю</a:t>
            </a:r>
            <a:r>
              <a:rPr lang="ru-RU" sz="1500" dirty="0"/>
              <a:t>, але ў 1944 году </a:t>
            </a:r>
            <a:r>
              <a:rPr lang="ru-RU" sz="1500" dirty="0" err="1"/>
              <a:t>раптоўна</a:t>
            </a:r>
            <a:r>
              <a:rPr lang="ru-RU" sz="1500" dirty="0"/>
              <a:t> </a:t>
            </a:r>
            <a:r>
              <a:rPr lang="ru-RU" sz="1500" dirty="0" err="1"/>
              <a:t>памерла</a:t>
            </a:r>
            <a:r>
              <a:rPr lang="ru-RU" sz="1500" dirty="0"/>
              <a:t> Бэла. </a:t>
            </a:r>
            <a:r>
              <a:rPr lang="ru-RU" sz="1500" dirty="0" err="1"/>
              <a:t>Пасля</a:t>
            </a:r>
            <a:r>
              <a:rPr lang="ru-RU" sz="1500" dirty="0"/>
              <a:t> </a:t>
            </a:r>
            <a:r>
              <a:rPr lang="ru-RU" sz="1500" dirty="0" err="1"/>
              <a:t>доўгага</a:t>
            </a:r>
            <a:r>
              <a:rPr lang="ru-RU" sz="1500" dirty="0"/>
              <a:t> </a:t>
            </a:r>
            <a:r>
              <a:rPr lang="ru-RU" sz="1500" dirty="0" err="1"/>
              <a:t>перапынку</a:t>
            </a:r>
            <a:r>
              <a:rPr lang="ru-RU" sz="1500" dirty="0"/>
              <a:t> ў </a:t>
            </a:r>
            <a:r>
              <a:rPr lang="ru-RU" sz="1500" dirty="0" err="1"/>
              <a:t>памяць</a:t>
            </a:r>
            <a:r>
              <a:rPr lang="ru-RU" sz="1500" dirty="0"/>
              <a:t> </a:t>
            </a:r>
            <a:r>
              <a:rPr lang="ru-RU" sz="1500" dirty="0" err="1"/>
              <a:t>аб</a:t>
            </a:r>
            <a:r>
              <a:rPr lang="ru-RU" sz="1500" dirty="0"/>
              <a:t> </a:t>
            </a:r>
            <a:r>
              <a:rPr lang="ru-RU" sz="1500" dirty="0" err="1"/>
              <a:t>каханай</a:t>
            </a:r>
            <a:r>
              <a:rPr lang="ru-RU" sz="1500" dirty="0"/>
              <a:t> </a:t>
            </a:r>
            <a:r>
              <a:rPr lang="ru-RU" sz="1500" dirty="0" err="1"/>
              <a:t>ён</a:t>
            </a:r>
            <a:r>
              <a:rPr lang="ru-RU" sz="1500" dirty="0"/>
              <a:t> </a:t>
            </a:r>
            <a:r>
              <a:rPr lang="ru-RU" sz="1500" dirty="0" err="1"/>
              <a:t>напісаў</a:t>
            </a:r>
            <a:r>
              <a:rPr lang="ru-RU" sz="1500" dirty="0"/>
              <a:t> </a:t>
            </a:r>
            <a:r>
              <a:rPr lang="ru-RU" sz="1500" dirty="0" err="1"/>
              <a:t>карціны</a:t>
            </a:r>
            <a:r>
              <a:rPr lang="ru-RU" sz="1500" dirty="0"/>
              <a:t> "</a:t>
            </a:r>
            <a:r>
              <a:rPr lang="ru-RU" sz="1500" dirty="0" err="1"/>
              <a:t>Вясельныя</a:t>
            </a:r>
            <a:r>
              <a:rPr lang="ru-RU" sz="1500" dirty="0"/>
              <a:t> </a:t>
            </a:r>
            <a:r>
              <a:rPr lang="ru-RU" sz="1500" dirty="0" err="1"/>
              <a:t>агні</a:t>
            </a:r>
            <a:r>
              <a:rPr lang="ru-RU" sz="1500" dirty="0"/>
              <a:t>" і "</a:t>
            </a:r>
            <a:r>
              <a:rPr lang="ru-RU" sz="1500" dirty="0" err="1"/>
              <a:t>Побач</a:t>
            </a:r>
            <a:r>
              <a:rPr lang="ru-RU" sz="1500" dirty="0"/>
              <a:t> з </a:t>
            </a:r>
            <a:r>
              <a:rPr lang="ru-RU" sz="1500" dirty="0" err="1"/>
              <a:t>ёй</a:t>
            </a:r>
            <a:r>
              <a:rPr lang="ru-RU" sz="1500" dirty="0"/>
              <a:t>".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1" y="974866"/>
            <a:ext cx="2159786" cy="2335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387" y="3310449"/>
            <a:ext cx="2164268" cy="2334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1" y="3310448"/>
            <a:ext cx="2159786" cy="2350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387" y="991634"/>
            <a:ext cx="2163763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0493676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Другая </a:t>
            </a:r>
            <a:r>
              <a:rPr lang="ru-RU" sz="2400" dirty="0" err="1" smtClean="0"/>
              <a:t>жонка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endParaRPr lang="ru-RU" dirty="0"/>
          </a:p>
          <a:p>
            <a:pPr algn="just"/>
            <a:r>
              <a:rPr lang="ru-RU" dirty="0"/>
              <a:t>У </a:t>
            </a:r>
            <a:r>
              <a:rPr lang="ru-RU" dirty="0" err="1"/>
              <a:t>Еўропу</a:t>
            </a:r>
            <a:r>
              <a:rPr lang="ru-RU" dirty="0"/>
              <a:t> Шагал </a:t>
            </a:r>
            <a:r>
              <a:rPr lang="ru-RU" dirty="0" err="1"/>
              <a:t>вярнуўся</a:t>
            </a:r>
            <a:r>
              <a:rPr lang="ru-RU" dirty="0"/>
              <a:t> ў 1948 г. У </a:t>
            </a:r>
            <a:r>
              <a:rPr lang="ru-RU" dirty="0" err="1"/>
              <a:t>пасляваенны</a:t>
            </a:r>
            <a:r>
              <a:rPr lang="ru-RU" dirty="0"/>
              <a:t> час </a:t>
            </a:r>
            <a:r>
              <a:rPr lang="ru-RU" dirty="0" err="1"/>
              <a:t>яго</a:t>
            </a:r>
            <a:r>
              <a:rPr lang="ru-RU" dirty="0"/>
              <a:t> </a:t>
            </a:r>
            <a:r>
              <a:rPr lang="ru-RU" dirty="0" err="1"/>
              <a:t>творчасць</a:t>
            </a:r>
            <a:r>
              <a:rPr lang="ru-RU" dirty="0"/>
              <a:t> </a:t>
            </a:r>
            <a:r>
              <a:rPr lang="ru-RU" dirty="0" err="1"/>
              <a:t>суправаджала</a:t>
            </a:r>
            <a:r>
              <a:rPr lang="ru-RU" dirty="0"/>
              <a:t> </a:t>
            </a:r>
            <a:r>
              <a:rPr lang="ru-RU" dirty="0" err="1"/>
              <a:t>біблейская</a:t>
            </a:r>
            <a:r>
              <a:rPr lang="ru-RU" dirty="0"/>
              <a:t> </a:t>
            </a:r>
            <a:r>
              <a:rPr lang="ru-RU" dirty="0" err="1"/>
              <a:t>тэма</a:t>
            </a:r>
            <a:r>
              <a:rPr lang="ru-RU" dirty="0"/>
              <a:t>. </a:t>
            </a:r>
            <a:r>
              <a:rPr lang="ru-RU" dirty="0" err="1"/>
              <a:t>Мноства</a:t>
            </a:r>
            <a:r>
              <a:rPr lang="ru-RU" dirty="0"/>
              <a:t> </a:t>
            </a:r>
            <a:r>
              <a:rPr lang="ru-RU" dirty="0" err="1"/>
              <a:t>афортаў</a:t>
            </a:r>
            <a:r>
              <a:rPr lang="ru-RU" dirty="0"/>
              <a:t> да </a:t>
            </a:r>
            <a:r>
              <a:rPr lang="ru-RU" dirty="0" err="1"/>
              <a:t>выдання</a:t>
            </a:r>
            <a:r>
              <a:rPr lang="ru-RU" dirty="0"/>
              <a:t> </a:t>
            </a:r>
            <a:r>
              <a:rPr lang="ru-RU" dirty="0" err="1"/>
              <a:t>французскай</a:t>
            </a:r>
            <a:r>
              <a:rPr lang="ru-RU" dirty="0"/>
              <a:t> </a:t>
            </a:r>
            <a:r>
              <a:rPr lang="ru-RU" dirty="0" err="1"/>
              <a:t>Бібліі</a:t>
            </a:r>
            <a:r>
              <a:rPr lang="ru-RU" dirty="0"/>
              <a:t>, </a:t>
            </a:r>
            <a:r>
              <a:rPr lang="ru-RU" dirty="0" err="1"/>
              <a:t>карціны</a:t>
            </a:r>
            <a:r>
              <a:rPr lang="ru-RU" dirty="0"/>
              <a:t>, гравюры, </a:t>
            </a:r>
            <a:r>
              <a:rPr lang="ru-RU" dirty="0" err="1"/>
              <a:t>вітражы</a:t>
            </a:r>
            <a:r>
              <a:rPr lang="ru-RU" dirty="0"/>
              <a:t> і шпалеры </a:t>
            </a:r>
            <a:r>
              <a:rPr lang="ru-RU" dirty="0" err="1"/>
              <a:t>склалі</a:t>
            </a:r>
            <a:r>
              <a:rPr lang="ru-RU" dirty="0"/>
              <a:t> "</a:t>
            </a:r>
            <a:r>
              <a:rPr lang="ru-RU" dirty="0" err="1"/>
              <a:t>Біблейскае</a:t>
            </a:r>
            <a:r>
              <a:rPr lang="ru-RU" dirty="0"/>
              <a:t> </a:t>
            </a:r>
            <a:r>
              <a:rPr lang="ru-RU" dirty="0" err="1"/>
              <a:t>пасланне</a:t>
            </a:r>
            <a:r>
              <a:rPr lang="ru-RU" dirty="0"/>
              <a:t>" мастака свету, </a:t>
            </a:r>
            <a:r>
              <a:rPr lang="ru-RU" dirty="0" err="1"/>
              <a:t>адмыслова</a:t>
            </a:r>
            <a:r>
              <a:rPr lang="ru-RU" dirty="0"/>
              <a:t> для </a:t>
            </a:r>
            <a:r>
              <a:rPr lang="ru-RU" dirty="0" err="1"/>
              <a:t>якога</a:t>
            </a:r>
            <a:r>
              <a:rPr lang="ru-RU" dirty="0"/>
              <a:t> ў 1973 </a:t>
            </a:r>
            <a:r>
              <a:rPr lang="ru-RU" dirty="0" err="1"/>
              <a:t>годзе</a:t>
            </a:r>
            <a:r>
              <a:rPr lang="ru-RU" dirty="0"/>
              <a:t> ў </a:t>
            </a:r>
            <a:r>
              <a:rPr lang="ru-RU" dirty="0" err="1"/>
              <a:t>Ніцы</a:t>
            </a:r>
            <a:r>
              <a:rPr lang="ru-RU" dirty="0"/>
              <a:t> </a:t>
            </a:r>
            <a:r>
              <a:rPr lang="ru-RU" dirty="0" err="1"/>
              <a:t>ён</a:t>
            </a:r>
            <a:r>
              <a:rPr lang="ru-RU" dirty="0"/>
              <a:t> </a:t>
            </a:r>
            <a:r>
              <a:rPr lang="ru-RU" dirty="0" err="1"/>
              <a:t>адкрыў</a:t>
            </a:r>
            <a:r>
              <a:rPr lang="ru-RU" dirty="0"/>
              <a:t> музей. </a:t>
            </a:r>
            <a:r>
              <a:rPr lang="ru-RU" dirty="0" err="1"/>
              <a:t>Урад</a:t>
            </a:r>
            <a:r>
              <a:rPr lang="ru-RU" dirty="0"/>
              <a:t> </a:t>
            </a:r>
            <a:r>
              <a:rPr lang="ru-RU" dirty="0" err="1"/>
              <a:t>Францыі</a:t>
            </a:r>
            <a:r>
              <a:rPr lang="ru-RU" dirty="0"/>
              <a:t> </a:t>
            </a:r>
            <a:r>
              <a:rPr lang="ru-RU" dirty="0" err="1"/>
              <a:t>прызнала</a:t>
            </a:r>
            <a:r>
              <a:rPr lang="ru-RU" dirty="0"/>
              <a:t> </a:t>
            </a:r>
            <a:r>
              <a:rPr lang="ru-RU" dirty="0" err="1"/>
              <a:t>гэты</a:t>
            </a:r>
            <a:r>
              <a:rPr lang="ru-RU" dirty="0"/>
              <a:t> сход </a:t>
            </a:r>
            <a:r>
              <a:rPr lang="ru-RU" dirty="0" err="1"/>
              <a:t>афіцыйным</a:t>
            </a:r>
            <a:r>
              <a:rPr lang="ru-RU" dirty="0"/>
              <a:t> </a:t>
            </a:r>
            <a:r>
              <a:rPr lang="ru-RU" dirty="0" err="1"/>
              <a:t>нацыянальным</a:t>
            </a:r>
            <a:r>
              <a:rPr lang="ru-RU" dirty="0"/>
              <a:t> музеем.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У 1952 </a:t>
            </a:r>
            <a:r>
              <a:rPr lang="ru-RU" dirty="0" err="1" smtClean="0"/>
              <a:t>годзе</a:t>
            </a:r>
            <a:r>
              <a:rPr lang="ru-RU" dirty="0" smtClean="0"/>
              <a:t> </a:t>
            </a:r>
            <a:r>
              <a:rPr lang="ru-RU" dirty="0"/>
              <a:t>мастак </a:t>
            </a:r>
            <a:r>
              <a:rPr lang="ru-RU" dirty="0" err="1"/>
              <a:t>пазнаёміўся</a:t>
            </a:r>
            <a:r>
              <a:rPr lang="ru-RU" dirty="0"/>
              <a:t> з </a:t>
            </a:r>
            <a:r>
              <a:rPr lang="ru-RU" dirty="0" err="1"/>
              <a:t>Валянцінай</a:t>
            </a:r>
            <a:r>
              <a:rPr lang="ru-RU" dirty="0"/>
              <a:t> </a:t>
            </a:r>
            <a:r>
              <a:rPr lang="ru-RU" dirty="0" err="1" smtClean="0"/>
              <a:t>Бродскай</a:t>
            </a:r>
            <a:r>
              <a:rPr lang="ru-RU" dirty="0" smtClean="0"/>
              <a:t>, </a:t>
            </a:r>
            <a:r>
              <a:rPr lang="ru-RU" dirty="0"/>
              <a:t>якая стала </a:t>
            </a:r>
            <a:r>
              <a:rPr lang="ru-RU" dirty="0" err="1"/>
              <a:t>яго</a:t>
            </a:r>
            <a:r>
              <a:rPr lang="ru-RU" dirty="0"/>
              <a:t> другой </a:t>
            </a:r>
            <a:r>
              <a:rPr lang="ru-RU" dirty="0" err="1"/>
              <a:t>жонкай</a:t>
            </a:r>
            <a:r>
              <a:rPr lang="ru-RU" dirty="0"/>
              <a:t>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722" y="908720"/>
            <a:ext cx="2338312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01034" y="908720"/>
            <a:ext cx="2335062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97883" y="4157465"/>
            <a:ext cx="2338213" cy="1522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4239" y="4143350"/>
            <a:ext cx="2353644" cy="153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01034" y="2564904"/>
            <a:ext cx="2335062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723" y="2573289"/>
            <a:ext cx="2338312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8531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 err="1" smtClean="0"/>
              <a:t>Выстава</a:t>
            </a:r>
            <a:r>
              <a:rPr lang="ru-RU" dirty="0" smtClean="0"/>
              <a:t> </a:t>
            </a:r>
            <a:r>
              <a:rPr lang="ru-RU" dirty="0"/>
              <a:t>ў </a:t>
            </a:r>
            <a:r>
              <a:rPr lang="ru-RU" dirty="0" err="1"/>
              <a:t>Луўры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  <a:p>
            <a:r>
              <a:rPr lang="ru-RU" dirty="0"/>
              <a:t>У 1977 </a:t>
            </a:r>
            <a:r>
              <a:rPr lang="ru-RU" dirty="0" err="1"/>
              <a:t>годзе</a:t>
            </a:r>
            <a:r>
              <a:rPr lang="ru-RU" dirty="0"/>
              <a:t> Шагал </a:t>
            </a:r>
            <a:r>
              <a:rPr lang="ru-RU" dirty="0" err="1"/>
              <a:t>ўдастоены</a:t>
            </a:r>
            <a:r>
              <a:rPr lang="ru-RU" dirty="0"/>
              <a:t> </a:t>
            </a:r>
            <a:r>
              <a:rPr lang="ru-RU" dirty="0" err="1"/>
              <a:t>вышэйшай</a:t>
            </a:r>
            <a:r>
              <a:rPr lang="ru-RU" dirty="0"/>
              <a:t> </a:t>
            </a:r>
            <a:r>
              <a:rPr lang="ru-RU" dirty="0" err="1"/>
              <a:t>узнагароды</a:t>
            </a:r>
            <a:r>
              <a:rPr lang="ru-RU" dirty="0"/>
              <a:t> </a:t>
            </a:r>
            <a:r>
              <a:rPr lang="ru-RU" dirty="0" err="1"/>
              <a:t>Францыі</a:t>
            </a:r>
            <a:r>
              <a:rPr lang="ru-RU" dirty="0"/>
              <a:t> - </a:t>
            </a:r>
            <a:r>
              <a:rPr lang="ru-RU" dirty="0" err="1"/>
              <a:t>ордэна</a:t>
            </a:r>
            <a:r>
              <a:rPr lang="ru-RU" dirty="0"/>
              <a:t> </a:t>
            </a:r>
            <a:r>
              <a:rPr lang="ru-RU" dirty="0" err="1"/>
              <a:t>Ганаровага</a:t>
            </a:r>
            <a:r>
              <a:rPr lang="ru-RU" dirty="0"/>
              <a:t> </a:t>
            </a:r>
            <a:r>
              <a:rPr lang="ru-RU" dirty="0" err="1"/>
              <a:t>легіёна</a:t>
            </a:r>
            <a:r>
              <a:rPr lang="ru-RU" dirty="0"/>
              <a:t>, а ў </a:t>
            </a:r>
            <a:r>
              <a:rPr lang="ru-RU" dirty="0" err="1"/>
              <a:t>гонар</a:t>
            </a:r>
            <a:r>
              <a:rPr lang="ru-RU" dirty="0"/>
              <a:t> 90-годдзя </a:t>
            </a:r>
            <a:r>
              <a:rPr lang="ru-RU" dirty="0" err="1"/>
              <a:t>майстра</a:t>
            </a:r>
            <a:r>
              <a:rPr lang="ru-RU" dirty="0"/>
              <a:t> ў </a:t>
            </a:r>
            <a:r>
              <a:rPr lang="ru-RU" dirty="0" err="1"/>
              <a:t>Луўры</a:t>
            </a:r>
            <a:r>
              <a:rPr lang="ru-RU" dirty="0"/>
              <a:t> </a:t>
            </a:r>
            <a:r>
              <a:rPr lang="ru-RU" dirty="0" err="1"/>
              <a:t>адбылася</a:t>
            </a:r>
            <a:r>
              <a:rPr lang="ru-RU" dirty="0"/>
              <a:t> </a:t>
            </a:r>
            <a:r>
              <a:rPr lang="ru-RU" dirty="0" err="1"/>
              <a:t>найбуйнейшая</a:t>
            </a:r>
            <a:r>
              <a:rPr lang="ru-RU" dirty="0"/>
              <a:t> </a:t>
            </a:r>
            <a:r>
              <a:rPr lang="ru-RU" dirty="0" err="1"/>
              <a:t>прыжыццёвая</a:t>
            </a:r>
            <a:r>
              <a:rPr lang="ru-RU" dirty="0"/>
              <a:t> </a:t>
            </a:r>
            <a:r>
              <a:rPr lang="ru-RU" dirty="0" err="1"/>
              <a:t>выстава</a:t>
            </a:r>
            <a:r>
              <a:rPr lang="ru-RU" dirty="0"/>
              <a:t> </a:t>
            </a:r>
            <a:r>
              <a:rPr lang="ru-RU" dirty="0" err="1"/>
              <a:t>яго</a:t>
            </a:r>
            <a:r>
              <a:rPr lang="ru-RU" dirty="0"/>
              <a:t> работ. </a:t>
            </a:r>
            <a:r>
              <a:rPr lang="ru-RU" dirty="0" err="1"/>
              <a:t>Насуперак</a:t>
            </a:r>
            <a:r>
              <a:rPr lang="ru-RU" dirty="0"/>
              <a:t> </a:t>
            </a:r>
            <a:r>
              <a:rPr lang="ru-RU" dirty="0" err="1"/>
              <a:t>усім</a:t>
            </a:r>
            <a:r>
              <a:rPr lang="ru-RU" dirty="0"/>
              <a:t> </a:t>
            </a:r>
            <a:r>
              <a:rPr lang="ru-RU" dirty="0" err="1"/>
              <a:t>правілам</a:t>
            </a:r>
            <a:r>
              <a:rPr lang="ru-RU" dirty="0"/>
              <a:t>, у </a:t>
            </a:r>
            <a:r>
              <a:rPr lang="ru-RU" dirty="0" err="1"/>
              <a:t>знакамітай</a:t>
            </a:r>
            <a:r>
              <a:rPr lang="ru-RU" dirty="0"/>
              <a:t> </a:t>
            </a:r>
            <a:r>
              <a:rPr lang="ru-RU" dirty="0" err="1"/>
              <a:t>скарбніцы</a:t>
            </a:r>
            <a:r>
              <a:rPr lang="ru-RU" dirty="0"/>
              <a:t> </a:t>
            </a:r>
            <a:r>
              <a:rPr lang="ru-RU" dirty="0" err="1"/>
              <a:t>былі</a:t>
            </a:r>
            <a:r>
              <a:rPr lang="ru-RU" dirty="0"/>
              <a:t> </a:t>
            </a:r>
            <a:r>
              <a:rPr lang="ru-RU" dirty="0" err="1"/>
              <a:t>выстаўленыя</a:t>
            </a:r>
            <a:r>
              <a:rPr lang="ru-RU" dirty="0"/>
              <a:t> </a:t>
            </a:r>
            <a:r>
              <a:rPr lang="ru-RU" dirty="0" err="1"/>
              <a:t>карціны</a:t>
            </a:r>
            <a:r>
              <a:rPr lang="ru-RU" dirty="0"/>
              <a:t> </a:t>
            </a:r>
            <a:r>
              <a:rPr lang="ru-RU" dirty="0" err="1"/>
              <a:t>яшчэ</a:t>
            </a:r>
            <a:r>
              <a:rPr lang="ru-RU" dirty="0"/>
              <a:t> </a:t>
            </a:r>
            <a:r>
              <a:rPr lang="ru-RU" dirty="0" err="1"/>
              <a:t>жывога</a:t>
            </a:r>
            <a:r>
              <a:rPr lang="ru-RU" dirty="0"/>
              <a:t> </a:t>
            </a:r>
            <a:r>
              <a:rPr lang="ru-RU" dirty="0" err="1"/>
              <a:t>аўтара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Марк Шагал </a:t>
            </a:r>
            <a:r>
              <a:rPr lang="ru-RU" dirty="0" err="1"/>
              <a:t>памёр</a:t>
            </a:r>
            <a:r>
              <a:rPr lang="ru-RU" dirty="0"/>
              <a:t> у 1985 </a:t>
            </a:r>
            <a:r>
              <a:rPr lang="ru-RU" dirty="0" err="1"/>
              <a:t>годзе</a:t>
            </a:r>
            <a:r>
              <a:rPr lang="ru-RU" dirty="0"/>
              <a:t> ў </a:t>
            </a:r>
            <a:r>
              <a:rPr lang="ru-RU" dirty="0" err="1"/>
              <a:t>горадзе</a:t>
            </a:r>
            <a:r>
              <a:rPr lang="ru-RU" dirty="0"/>
              <a:t> Сен-Поль-дэ-</a:t>
            </a:r>
            <a:r>
              <a:rPr lang="ru-RU" dirty="0" err="1"/>
              <a:t>Ванс</a:t>
            </a:r>
            <a:r>
              <a:rPr lang="ru-RU" dirty="0"/>
              <a:t> на </a:t>
            </a:r>
            <a:r>
              <a:rPr lang="ru-RU" dirty="0" err="1"/>
              <a:t>паўднёвым</a:t>
            </a:r>
            <a:r>
              <a:rPr lang="ru-RU" dirty="0"/>
              <a:t> </a:t>
            </a:r>
            <a:r>
              <a:rPr lang="ru-RU" dirty="0" err="1"/>
              <a:t>усходзе</a:t>
            </a:r>
            <a:r>
              <a:rPr lang="ru-RU" dirty="0"/>
              <a:t> </a:t>
            </a:r>
            <a:r>
              <a:rPr lang="ru-RU" dirty="0" err="1"/>
              <a:t>Францыі</a:t>
            </a:r>
            <a:r>
              <a:rPr lang="ru-RU" dirty="0"/>
              <a:t>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150" y="845723"/>
            <a:ext cx="1925191" cy="1337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66" y="4527104"/>
            <a:ext cx="1925021" cy="1122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40285" y="2171750"/>
            <a:ext cx="1952625" cy="234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834314"/>
            <a:ext cx="1575766" cy="1326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66578" y="4503492"/>
            <a:ext cx="1929358" cy="1229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66" y="2195761"/>
            <a:ext cx="1895475" cy="2331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160342"/>
            <a:ext cx="1575767" cy="234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40284" y="845723"/>
            <a:ext cx="1955651" cy="1337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1" name="Picture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503492"/>
            <a:ext cx="1575766" cy="1146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66048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183880" cy="676656"/>
          </a:xfrm>
          <a:ln w="9525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2400" dirty="0"/>
              <a:t>Марк Шагал. </a:t>
            </a:r>
            <a:r>
              <a:rPr lang="ru-RU" sz="2400" dirty="0" err="1"/>
              <a:t>Шматгранная</a:t>
            </a:r>
            <a:r>
              <a:rPr lang="ru-RU" sz="2400" dirty="0"/>
              <a:t> </a:t>
            </a:r>
            <a:r>
              <a:rPr lang="ru-RU" sz="2400" dirty="0" err="1"/>
              <a:t>творчая</a:t>
            </a:r>
            <a:r>
              <a:rPr lang="ru-RU" sz="2400" dirty="0"/>
              <a:t> </a:t>
            </a:r>
            <a:r>
              <a:rPr lang="ru-RU" sz="2400" dirty="0" err="1" smtClean="0"/>
              <a:t>спадчына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340768"/>
            <a:ext cx="8208912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just"/>
            <a:r>
              <a:rPr lang="ru-RU" sz="2400" dirty="0" err="1"/>
              <a:t>Мастацтва</a:t>
            </a:r>
            <a:r>
              <a:rPr lang="ru-RU" sz="2400" dirty="0"/>
              <a:t> Марка Шагала </a:t>
            </a:r>
            <a:r>
              <a:rPr lang="ru-RU" sz="2400" dirty="0" err="1"/>
              <a:t>дзівіць</a:t>
            </a:r>
            <a:r>
              <a:rPr lang="ru-RU" sz="2400" dirty="0"/>
              <a:t> </a:t>
            </a:r>
            <a:r>
              <a:rPr lang="ru-RU" sz="2400" dirty="0" err="1"/>
              <a:t>разнастайнасцю</a:t>
            </a:r>
            <a:r>
              <a:rPr lang="ru-RU" sz="2400" dirty="0"/>
              <a:t> і не </a:t>
            </a:r>
            <a:r>
              <a:rPr lang="ru-RU" sz="2400" dirty="0" err="1"/>
              <a:t>паддаецца</a:t>
            </a:r>
            <a:r>
              <a:rPr lang="ru-RU" sz="2400" dirty="0"/>
              <a:t> строгай </a:t>
            </a:r>
            <a:r>
              <a:rPr lang="ru-RU" sz="2400" dirty="0" err="1"/>
              <a:t>класіфікацыі</a:t>
            </a:r>
            <a:r>
              <a:rPr lang="ru-RU" sz="2400" dirty="0"/>
              <a:t>. </a:t>
            </a:r>
            <a:r>
              <a:rPr lang="ru-RU" sz="2400" dirty="0" err="1"/>
              <a:t>Аўтарскі</a:t>
            </a:r>
            <a:r>
              <a:rPr lang="ru-RU" sz="2400" dirty="0"/>
              <a:t> </a:t>
            </a:r>
            <a:r>
              <a:rPr lang="ru-RU" sz="2400" dirty="0" err="1"/>
              <a:t>стыль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спалучае</a:t>
            </a:r>
            <a:r>
              <a:rPr lang="ru-RU" sz="2400" dirty="0"/>
              <a:t> </a:t>
            </a:r>
            <a:r>
              <a:rPr lang="ru-RU" sz="2400" dirty="0" err="1"/>
              <a:t>экспрэсію</a:t>
            </a:r>
            <a:r>
              <a:rPr lang="ru-RU" sz="2400" dirty="0"/>
              <a:t> і </a:t>
            </a:r>
            <a:r>
              <a:rPr lang="ru-RU" sz="2400" dirty="0" err="1"/>
              <a:t>нетрадыцыйную</a:t>
            </a:r>
            <a:r>
              <a:rPr lang="ru-RU" sz="2400" dirty="0"/>
              <a:t> </a:t>
            </a:r>
            <a:r>
              <a:rPr lang="ru-RU" sz="2400" dirty="0" err="1"/>
              <a:t>мастацкую</a:t>
            </a:r>
            <a:r>
              <a:rPr lang="ru-RU" sz="2400" dirty="0"/>
              <a:t> манеру, </a:t>
            </a:r>
            <a:r>
              <a:rPr lang="ru-RU" sz="2400" dirty="0" err="1"/>
              <a:t>фармаваўся</a:t>
            </a:r>
            <a:r>
              <a:rPr lang="ru-RU" sz="2400" dirty="0"/>
              <a:t> </a:t>
            </a:r>
            <a:r>
              <a:rPr lang="ru-RU" sz="2400" dirty="0" err="1"/>
              <a:t>пад</a:t>
            </a:r>
            <a:r>
              <a:rPr lang="ru-RU" sz="2400" dirty="0"/>
              <a:t> </a:t>
            </a:r>
            <a:r>
              <a:rPr lang="ru-RU" sz="2400" dirty="0" err="1"/>
              <a:t>уплывам</a:t>
            </a:r>
            <a:r>
              <a:rPr lang="ru-RU" sz="2400" dirty="0"/>
              <a:t> </a:t>
            </a:r>
            <a:r>
              <a:rPr lang="ru-RU" sz="2400" dirty="0" err="1"/>
              <a:t>кубізму</a:t>
            </a:r>
            <a:r>
              <a:rPr lang="ru-RU" sz="2400" dirty="0"/>
              <a:t>, </a:t>
            </a:r>
            <a:r>
              <a:rPr lang="ru-RU" sz="2400" dirty="0" err="1"/>
              <a:t>фавізм</a:t>
            </a:r>
            <a:r>
              <a:rPr lang="ru-RU" sz="2400" dirty="0"/>
              <a:t>, </a:t>
            </a:r>
            <a:r>
              <a:rPr lang="ru-RU" sz="2400" dirty="0" err="1" smtClean="0"/>
              <a:t>орф</a:t>
            </a:r>
            <a:r>
              <a:rPr lang="en-US" sz="2400" dirty="0" smtClean="0"/>
              <a:t>i</a:t>
            </a:r>
            <a:r>
              <a:rPr lang="ru-RU" sz="2400" dirty="0" err="1" smtClean="0"/>
              <a:t>зма</a:t>
            </a:r>
            <a:r>
              <a:rPr lang="ru-RU" sz="2400" dirty="0"/>
              <a:t>. У </a:t>
            </a:r>
            <a:r>
              <a:rPr lang="ru-RU" sz="2400" dirty="0" err="1"/>
              <a:t>палотнах</a:t>
            </a:r>
            <a:r>
              <a:rPr lang="ru-RU" sz="2400" dirty="0"/>
              <a:t> </a:t>
            </a:r>
            <a:r>
              <a:rPr lang="ru-RU" sz="2400" dirty="0" err="1"/>
              <a:t>майстра</a:t>
            </a:r>
            <a:r>
              <a:rPr lang="ru-RU" sz="2400" dirty="0"/>
              <a:t> </a:t>
            </a:r>
            <a:r>
              <a:rPr lang="ru-RU" sz="2400" dirty="0" err="1"/>
              <a:t>праявіліся</a:t>
            </a:r>
            <a:r>
              <a:rPr lang="ru-RU" sz="2400" dirty="0"/>
              <a:t> </a:t>
            </a:r>
            <a:r>
              <a:rPr lang="ru-RU" sz="2400" dirty="0" err="1"/>
              <a:t>яго</a:t>
            </a:r>
            <a:r>
              <a:rPr lang="ru-RU" sz="2400" dirty="0"/>
              <a:t> </a:t>
            </a:r>
            <a:r>
              <a:rPr lang="ru-RU" sz="2400" dirty="0" err="1"/>
              <a:t>асаблівае</a:t>
            </a:r>
            <a:r>
              <a:rPr lang="ru-RU" sz="2400" dirty="0"/>
              <a:t> </a:t>
            </a:r>
            <a:r>
              <a:rPr lang="ru-RU" sz="2400" dirty="0" err="1"/>
              <a:t>светапогляд</a:t>
            </a:r>
            <a:r>
              <a:rPr lang="ru-RU" sz="2400" dirty="0"/>
              <a:t> і </a:t>
            </a:r>
            <a:r>
              <a:rPr lang="ru-RU" sz="2400" dirty="0" err="1"/>
              <a:t>рэлігійныя</a:t>
            </a:r>
            <a:r>
              <a:rPr lang="ru-RU" sz="2400" dirty="0"/>
              <a:t> </a:t>
            </a:r>
            <a:r>
              <a:rPr lang="ru-RU" sz="2400" dirty="0" err="1"/>
              <a:t>погляды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098053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611560" y="1556792"/>
            <a:ext cx="7848872" cy="4076330"/>
          </a:xfrm>
        </p:spPr>
        <p:txBody>
          <a:bodyPr/>
          <a:lstStyle/>
          <a:p>
            <a:endParaRPr lang="ru-RU" dirty="0"/>
          </a:p>
          <a:p>
            <a:r>
              <a:rPr lang="ru-RU" dirty="0" smtClean="0"/>
              <a:t>      </a:t>
            </a:r>
            <a:r>
              <a:rPr lang="ru-RU" dirty="0" err="1" smtClean="0"/>
              <a:t>Дзякуй</a:t>
            </a:r>
            <a:r>
              <a:rPr lang="ru-RU" dirty="0" smtClean="0"/>
              <a:t> </a:t>
            </a:r>
            <a:r>
              <a:rPr lang="ru-RU" dirty="0"/>
              <a:t>за </a:t>
            </a:r>
            <a:r>
              <a:rPr lang="ru-RU" dirty="0" err="1"/>
              <a:t>ўвагу</a:t>
            </a:r>
            <a:r>
              <a:rPr lang="ru-RU" dirty="0"/>
              <a:t>. Я была </a:t>
            </a:r>
            <a:r>
              <a:rPr lang="ru-RU" dirty="0" smtClean="0"/>
              <a:t>рада               </a:t>
            </a:r>
            <a:r>
              <a:rPr lang="ru-RU" dirty="0" err="1" smtClean="0"/>
              <a:t>паказаць</a:t>
            </a:r>
            <a:r>
              <a:rPr lang="ru-RU" dirty="0" smtClean="0"/>
              <a:t>   вам  сваю </a:t>
            </a:r>
            <a:r>
              <a:rPr lang="ru-RU" dirty="0" err="1"/>
              <a:t>прэзентацыю</a:t>
            </a:r>
            <a:r>
              <a:rPr lang="ru-RU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27984" y="4223742"/>
            <a:ext cx="425789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err="1"/>
              <a:t>Шахлан</a:t>
            </a:r>
            <a:r>
              <a:rPr lang="ru-RU" sz="3200" dirty="0"/>
              <a:t>  </a:t>
            </a:r>
            <a:r>
              <a:rPr lang="ru-RU" sz="3200" dirty="0" err="1" smtClean="0"/>
              <a:t>Лізавета</a:t>
            </a:r>
            <a:r>
              <a:rPr lang="ru-RU" sz="3200" dirty="0" smtClean="0"/>
              <a:t>, </a:t>
            </a:r>
          </a:p>
          <a:p>
            <a:r>
              <a:rPr lang="ru-RU" sz="3200" dirty="0" smtClean="0"/>
              <a:t>7 «Б» </a:t>
            </a:r>
            <a:r>
              <a:rPr lang="ru-RU" sz="3200" dirty="0" err="1" smtClean="0"/>
              <a:t>клас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1375434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</TotalTime>
  <Words>820</Words>
  <Application>Microsoft Office PowerPoint</Application>
  <PresentationFormat>Экран (4:3)</PresentationFormat>
  <Paragraphs>67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Аспект</vt:lpstr>
      <vt:lpstr> Мастак  Марк       Шагал     </vt:lpstr>
      <vt:lpstr>Марк Шагал</vt:lpstr>
      <vt:lpstr> Цікавыя факты</vt:lpstr>
      <vt:lpstr>Дзяцінства</vt:lpstr>
      <vt:lpstr> Пачатак творчасці</vt:lpstr>
      <vt:lpstr> Выказванне мастака</vt:lpstr>
      <vt:lpstr> Працяг</vt:lpstr>
      <vt:lpstr> Назад у Віцебск</vt:lpstr>
      <vt:lpstr>з Санкт-Пецярбурга ў Парыж</vt:lpstr>
      <vt:lpstr> Некалькі акадэмій</vt:lpstr>
      <vt:lpstr> Першая выстава</vt:lpstr>
      <vt:lpstr>Бэла Розенфельд</vt:lpstr>
      <vt:lpstr>Мая жонка</vt:lpstr>
      <vt:lpstr>Вяселле</vt:lpstr>
      <vt:lpstr>Народнае мастацкае вучылішча</vt:lpstr>
      <vt:lpstr> Раптоўная смерць</vt:lpstr>
      <vt:lpstr>Другая жонка</vt:lpstr>
      <vt:lpstr> Выстава ў Луўры</vt:lpstr>
      <vt:lpstr>Марк Шагал. Шматгранная творчая спадчына.</vt:lpstr>
      <vt:lpstr>Слайд 20</vt:lpstr>
    </vt:vector>
  </TitlesOfParts>
  <Company>UralSOFT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</dc:creator>
  <cp:lastModifiedBy>HABROOK</cp:lastModifiedBy>
  <cp:revision>28</cp:revision>
  <dcterms:created xsi:type="dcterms:W3CDTF">2018-09-10T18:20:12Z</dcterms:created>
  <dcterms:modified xsi:type="dcterms:W3CDTF">2019-05-15T17:57:06Z</dcterms:modified>
</cp:coreProperties>
</file>