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-78" y="-6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1639-B2D6-4652-B8C3-1B4C224A7BAF}" type="datetimeFigureOut">
              <a:rPr lang="en-US" smtClean="0"/>
              <a:pPr/>
              <a:t>4/9/2019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44657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pPr/>
              <a:t>4/9/2019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77765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61B7-6B89-48AB-966F-622E2788EECC}" type="datetimeFigureOut">
              <a:rPr lang="en-US" smtClean="0"/>
              <a:pPr/>
              <a:t>4/9/2019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24082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pPr/>
              <a:t>4/9/2019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29916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pPr/>
              <a:t>4/9/2019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28881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pPr/>
              <a:t>4/9/2019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09653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pPr/>
              <a:t>4/9/2019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027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pPr/>
              <a:t>4/9/2019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4395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34A90-EB03-42F3-8859-2C2B2724C058}" type="datetimeFigureOut">
              <a:rPr lang="en-US" smtClean="0"/>
              <a:pPr/>
              <a:t>4/9/2019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92808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pPr/>
              <a:t>4/9/2019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2240679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pPr/>
              <a:t>4/9/2019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5057358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pPr/>
              <a:t>4/9/2019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80412823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pPr/>
              <a:t>4/9/2019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096910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pPr/>
              <a:t>4/9/2019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4394069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pPr/>
              <a:t>4/9/2019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1625681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pPr/>
              <a:t>4/9/2019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876322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pPr/>
              <a:t>4/9/2019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93178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smtClean="0"/>
              <a:pPr/>
              <a:t>4/9/2019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882258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e-BY" dirty="0" smtClean="0"/>
              <a:t>«Я– эксурсавод»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0213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Школа № 9 г. </a:t>
            </a:r>
            <a:r>
              <a:rPr lang="ru-RU" dirty="0" err="1" smtClean="0"/>
              <a:t>Мазыра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5108" y="1453662"/>
            <a:ext cx="11183815" cy="5228492"/>
          </a:xfrm>
        </p:spPr>
        <p:txBody>
          <a:bodyPr/>
          <a:lstStyle/>
          <a:p>
            <a:r>
              <a:rPr lang="ru-RU" dirty="0" err="1"/>
              <a:t>Сёння</a:t>
            </a:r>
            <a:r>
              <a:rPr lang="ru-RU" dirty="0"/>
              <a:t> мы </a:t>
            </a:r>
            <a:r>
              <a:rPr lang="ru-RU" dirty="0" err="1"/>
              <a:t>пазнаёмімся</a:t>
            </a:r>
            <a:r>
              <a:rPr lang="ru-RU" dirty="0"/>
              <a:t> з </a:t>
            </a:r>
            <a:r>
              <a:rPr lang="ru-RU" dirty="0" err="1"/>
              <a:t>школай</a:t>
            </a:r>
            <a:r>
              <a:rPr lang="ru-RU" dirty="0"/>
              <a:t> № 9 </a:t>
            </a:r>
            <a:r>
              <a:rPr lang="ru-RU" dirty="0" err="1"/>
              <a:t>горада</a:t>
            </a:r>
            <a:r>
              <a:rPr lang="ru-RU" dirty="0"/>
              <a:t> </a:t>
            </a:r>
            <a:r>
              <a:rPr lang="ru-RU" dirty="0" err="1"/>
              <a:t>Мазыра</a:t>
            </a:r>
            <a:r>
              <a:rPr lang="ru-RU" dirty="0"/>
              <a:t>. </a:t>
            </a:r>
            <a:r>
              <a:rPr lang="ru-RU" dirty="0" err="1"/>
              <a:t>Гэта</a:t>
            </a:r>
            <a:r>
              <a:rPr lang="ru-RU" dirty="0"/>
              <a:t> </a:t>
            </a:r>
            <a:r>
              <a:rPr lang="ru-RU" dirty="0" err="1"/>
              <a:t>адна</a:t>
            </a:r>
            <a:r>
              <a:rPr lang="ru-RU" dirty="0"/>
              <a:t> з самых </a:t>
            </a:r>
            <a:r>
              <a:rPr lang="ru-RU" dirty="0" err="1"/>
              <a:t>лепшых</a:t>
            </a:r>
            <a:r>
              <a:rPr lang="ru-RU" dirty="0"/>
              <a:t> школ, </a:t>
            </a:r>
            <a:r>
              <a:rPr lang="ru-RU" dirty="0" err="1"/>
              <a:t>якіх</a:t>
            </a:r>
            <a:r>
              <a:rPr lang="ru-RU" dirty="0"/>
              <a:t> у </a:t>
            </a:r>
            <a:r>
              <a:rPr lang="ru-RU" dirty="0" err="1"/>
              <a:t>Мазыры</a:t>
            </a:r>
            <a:r>
              <a:rPr lang="ru-RU" dirty="0"/>
              <a:t> 16. </a:t>
            </a:r>
            <a:r>
              <a:rPr lang="ru-RU" dirty="0" err="1"/>
              <a:t>Яе</a:t>
            </a:r>
            <a:r>
              <a:rPr lang="ru-RU" dirty="0"/>
              <a:t> </a:t>
            </a:r>
            <a:r>
              <a:rPr lang="ru-RU" dirty="0" err="1"/>
              <a:t>пабудавалі</a:t>
            </a:r>
            <a:r>
              <a:rPr lang="ru-RU" dirty="0"/>
              <a:t> </a:t>
            </a:r>
            <a:r>
              <a:rPr lang="ru-RU" dirty="0" err="1"/>
              <a:t>прыкладна</a:t>
            </a:r>
            <a:r>
              <a:rPr lang="ru-RU" dirty="0"/>
              <a:t> 50 </a:t>
            </a:r>
            <a:r>
              <a:rPr lang="ru-RU" dirty="0" err="1"/>
              <a:t>гадоў</a:t>
            </a:r>
            <a:r>
              <a:rPr lang="ru-RU" dirty="0"/>
              <a:t> назад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 smtClean="0"/>
              <a:t>ма</a:t>
            </a:r>
            <a:r>
              <a:rPr lang="be-BY" dirty="0" smtClean="0"/>
              <a:t>гчыма</a:t>
            </a:r>
            <a:r>
              <a:rPr lang="ru-RU" dirty="0" smtClean="0"/>
              <a:t>, </a:t>
            </a:r>
            <a:r>
              <a:rPr lang="ru-RU" dirty="0" err="1"/>
              <a:t>што</a:t>
            </a:r>
            <a:r>
              <a:rPr lang="ru-RU" dirty="0"/>
              <a:t> </a:t>
            </a:r>
            <a:r>
              <a:rPr lang="ru-RU" dirty="0" err="1"/>
              <a:t>вашы</a:t>
            </a:r>
            <a:r>
              <a:rPr lang="ru-RU" dirty="0"/>
              <a:t> </a:t>
            </a:r>
            <a:r>
              <a:rPr lang="ru-RU" dirty="0" err="1"/>
              <a:t>бацькі</a:t>
            </a:r>
            <a:r>
              <a:rPr lang="ru-RU" dirty="0"/>
              <a:t> </a:t>
            </a:r>
            <a:r>
              <a:rPr lang="ru-RU" dirty="0" err="1"/>
              <a:t>вучыліся</a:t>
            </a:r>
            <a:r>
              <a:rPr lang="ru-RU" dirty="0"/>
              <a:t> ў ёй. Зараз </a:t>
            </a:r>
            <a:r>
              <a:rPr lang="ru-RU" dirty="0" err="1"/>
              <a:t>трохі</a:t>
            </a:r>
            <a:r>
              <a:rPr lang="ru-RU" dirty="0"/>
              <a:t> </a:t>
            </a:r>
            <a:r>
              <a:rPr lang="ru-RU" dirty="0" err="1"/>
              <a:t>аб</a:t>
            </a:r>
            <a:r>
              <a:rPr lang="ru-RU" dirty="0"/>
              <a:t> </a:t>
            </a:r>
            <a:r>
              <a:rPr lang="ru-RU" dirty="0" err="1"/>
              <a:t>тым</a:t>
            </a:r>
            <a:r>
              <a:rPr lang="ru-RU" dirty="0"/>
              <a:t> </a:t>
            </a:r>
            <a:r>
              <a:rPr lang="ru-RU" dirty="0" err="1"/>
              <a:t>што</a:t>
            </a:r>
            <a:r>
              <a:rPr lang="ru-RU" dirty="0"/>
              <a:t> ў </a:t>
            </a:r>
            <a:r>
              <a:rPr lang="ru-RU" dirty="0" err="1"/>
              <a:t>ёй</a:t>
            </a:r>
            <a:r>
              <a:rPr lang="ru-RU" dirty="0"/>
              <a:t> </a:t>
            </a:r>
            <a:r>
              <a:rPr lang="ru-RU" dirty="0" err="1" smtClean="0"/>
              <a:t>знаходзіцца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5181" y="2700117"/>
            <a:ext cx="6695344" cy="401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268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5478" y="468923"/>
            <a:ext cx="10175630" cy="5814645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Школа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падзелена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блокі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гэта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старэйшы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блок і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малодшы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малодшым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блоку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быў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праведзены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капітальны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рамонт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каб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дзецям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было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прыемна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вучыцца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старэйшым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блоку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ёсць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вялікая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спартыўная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зала,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сталовая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і шмат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цікавых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кабінетаў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якія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так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хочацца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зазірнуць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178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e-BY" dirty="0" smtClean="0"/>
              <a:t>АДМІНІСТРАЦЫЯ ШКОЛЫ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3724" y="1184032"/>
            <a:ext cx="9276130" cy="5064368"/>
          </a:xfrm>
        </p:spPr>
        <p:txBody>
          <a:bodyPr>
            <a:normAutofit/>
          </a:bodyPr>
          <a:lstStyle/>
          <a:p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Школай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кіруе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дырэктар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Хамутоўская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Вольга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Аляксееўна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ёй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дапамагаюць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гэтым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нашы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намеснікі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Шпіц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Жанна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Станіславаўна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Вягера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Наталля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Мікалаеўна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Кабраль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Алена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Анатольеўна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Крышкавец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Алена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Фёдараўна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970" y="3428332"/>
            <a:ext cx="1813631" cy="26116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9825" y="3428332"/>
            <a:ext cx="1938918" cy="25852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0017" y="3428332"/>
            <a:ext cx="1876476" cy="25019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2835" y="3428332"/>
            <a:ext cx="1938918" cy="25852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68469" y="3428332"/>
            <a:ext cx="1938918" cy="258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2958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799" y="199292"/>
            <a:ext cx="11418277" cy="6342185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першым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паверсе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ёсць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два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кабінеты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працоўнага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навучання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: для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дзяўчынак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хлопчыкаў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Там мы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вучымся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вышываць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вязаць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шыць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дзяўчынак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вядзе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Ірына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Мікалаеўна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Данільчанка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а ў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хлопчыкаў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Гурэвіч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Яўген</a:t>
            </a:r>
            <a:r>
              <a:rPr lang="be-BY" sz="3200" dirty="0" smtClean="0">
                <a:latin typeface="Times New Roman" pitchFamily="18" charset="0"/>
                <a:cs typeface="Times New Roman" pitchFamily="18" charset="0"/>
              </a:rPr>
              <a:t>ій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Міхайлавіч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Хлопчыкі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вучацца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выразаць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дрэва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розныя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рэчы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2350" y="3161037"/>
            <a:ext cx="2585496" cy="29772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558" y="3181763"/>
            <a:ext cx="2564396" cy="2909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3251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9632" y="164123"/>
            <a:ext cx="12074768" cy="6518031"/>
          </a:xfrm>
        </p:spPr>
        <p:txBody>
          <a:bodyPr>
            <a:normAutofit/>
          </a:bodyPr>
          <a:lstStyle/>
          <a:p>
            <a:pPr algn="ctr"/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Калі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падняцца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другі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паверх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ўбачыць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кабінеты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біялогіі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якіх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мы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вывучаем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структуру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розных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арганізмаў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там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ёсць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аб'ёмныя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мадэлі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будовычалавека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жывёл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выкладае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Наталля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Мікалаеўна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Хамлюк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Гэтак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ёсць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кабінет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хіміі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ім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мы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праводзім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розныя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досведы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вывучаем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ператварэнне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розных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рэчываў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выкладае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хімію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Кечка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Валянціна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Міхайлаўна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0615" y="3200378"/>
            <a:ext cx="2708031" cy="3458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3383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9632" y="-1"/>
            <a:ext cx="11922368" cy="6670431"/>
          </a:xfrm>
        </p:spPr>
        <p:txBody>
          <a:bodyPr>
            <a:normAutofit/>
          </a:bodyPr>
          <a:lstStyle/>
          <a:p>
            <a:pPr algn="ctr"/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Калі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падняцца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трэці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паверх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то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ўбачыць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кабінеты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рускай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мовы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літаратуры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матэматыкі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гісторыі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геаграфіі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белорускай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мовы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літаратуры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фізікі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англійскай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мовы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Рускую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мовў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ў нас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выкладае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Кажадуб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Наталля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Алегаўна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рускай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мы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становімся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больш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пісьменнымі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адукаванымі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гэтым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кабінеце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шмат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партрэтаў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вядомых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пісьменнікаў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кветак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кабінеце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матэматыкі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мы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звычайна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вылічваем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шмат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прыкладаў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і задач, у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ім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шмат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сшыткаў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і мелу.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Матэматыку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ў нас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вядзе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Таццяна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Аляксандраўна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Чарнова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8463" y="3450039"/>
            <a:ext cx="2327682" cy="315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9455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algn="ctr"/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Калі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прайсці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яшчэ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крыху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далей,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то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ўбачыць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кабінеты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гісторыі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геаграфіі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фізікі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кабінеце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гісторыі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мы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вучым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гісторыю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праўлення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розных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краін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гэта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вельмі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цікава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гэтак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ў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гэтым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кабінеце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нямала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карт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атласаў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выкладае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гісторыю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Мялік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Вольга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Сяргееўна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Наступны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кабінет-гэта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кабінет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геаграфіі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Там мы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вывучылі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чаму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адбываюцца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розныя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прыродныя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падзеі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Вядзе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геаграфію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Святлана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Уладзіміраўна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Морозька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87834"/>
            <a:ext cx="2722699" cy="33701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8521" y="3544360"/>
            <a:ext cx="2485231" cy="331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3432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5846" y="0"/>
            <a:ext cx="12016154" cy="6248399"/>
          </a:xfrm>
        </p:spPr>
        <p:txBody>
          <a:bodyPr>
            <a:normAutofit/>
          </a:bodyPr>
          <a:lstStyle/>
          <a:p>
            <a:pPr algn="ctr"/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Пасля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гэтага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мы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пройдзем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кабінет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фізікі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Толькі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будзьце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асцярожныя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таму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што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парты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прымацаваныя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падлогі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і да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іх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праведзена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электрычнасць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гэтым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кабінеце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мы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вывучаем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розныя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гіпотэзы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законы і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пішам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шмат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практычных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работ. У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гэтым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кабінеце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ёсць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незвычайныя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глобусы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Вядзе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ў нас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фізіку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Крот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Святлана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Анатольеўна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77536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7908" y="0"/>
            <a:ext cx="11687907" cy="6248399"/>
          </a:xfrm>
        </p:spPr>
        <p:txBody>
          <a:bodyPr/>
          <a:lstStyle/>
          <a:p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Калі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прайсці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яшчэ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пару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кабінетаў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уперад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то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ўбачыць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кабінет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англійскай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мовы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Выкладае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англійскую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мову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Глухава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Жанна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Мікалаеўна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Там мы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вучым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замежную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мову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размаўляем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ёй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Пасля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гэтага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мы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рушым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услед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кабінет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беларускай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мовы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літаратуры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Вядзе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беларускую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мову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Аксана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Анатольеўна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Паляшчук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На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літаратуры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мы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вывучаем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вядомых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беларускіх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паэтаў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пісьменнікаў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а на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беларускай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мове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мы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вучым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нашу родную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мова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таксама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ў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гэтым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кабінеце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ёсць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інтэрактыўная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дошка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4576" y="3177948"/>
            <a:ext cx="2760039" cy="3680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2649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4431" y="996462"/>
            <a:ext cx="11301045" cy="5251938"/>
          </a:xfrm>
        </p:spPr>
        <p:txBody>
          <a:bodyPr>
            <a:normAutofit/>
          </a:bodyPr>
          <a:lstStyle/>
          <a:p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падзяюся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вам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спадабалася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мая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экскурсія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Чакаем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вас у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госці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нашу школу!</a:t>
            </a:r>
          </a:p>
          <a:p>
            <a:endParaRPr lang="be-BY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be-BY" sz="4000" dirty="0" smtClean="0">
                <a:latin typeface="Times New Roman" pitchFamily="18" charset="0"/>
                <a:cs typeface="Times New Roman" pitchFamily="18" charset="0"/>
              </a:rPr>
              <a:t>Судас Алена, 7 Б клас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743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89</TotalTime>
  <Words>541</Words>
  <Application>Microsoft Office PowerPoint</Application>
  <PresentationFormat>Произвольный</PresentationFormat>
  <Paragraphs>16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Ион</vt:lpstr>
      <vt:lpstr>«Я– эксурсавод»</vt:lpstr>
      <vt:lpstr>Школа № 9 г. Мазыра</vt:lpstr>
      <vt:lpstr>Слайд 3</vt:lpstr>
      <vt:lpstr>АДМІНІСТРАЦЫЯ ШКОЛЫ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«Я– эксурсавод»</dc:title>
  <dc:creator>Nout</dc:creator>
  <cp:lastModifiedBy>HABROOK</cp:lastModifiedBy>
  <cp:revision>12</cp:revision>
  <dcterms:created xsi:type="dcterms:W3CDTF">2018-10-25T08:18:34Z</dcterms:created>
  <dcterms:modified xsi:type="dcterms:W3CDTF">2019-04-09T07:49:08Z</dcterms:modified>
</cp:coreProperties>
</file>