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E0B"/>
    <a:srgbClr val="FAF13C"/>
    <a:srgbClr val="FBF461"/>
    <a:srgbClr val="FAF360"/>
    <a:srgbClr val="FEFCCE"/>
    <a:srgbClr val="FCF796"/>
    <a:srgbClr val="FDFAB9"/>
    <a:srgbClr val="FC183E"/>
    <a:srgbClr val="FC042D"/>
    <a:srgbClr val="AFCD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-402" y="-8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9119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8127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23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773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042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790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9219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102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0391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6859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7558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DE0F3"/>
            </a:gs>
            <a:gs pos="90000">
              <a:srgbClr val="AFCDEB"/>
            </a:gs>
            <a:gs pos="32000">
              <a:srgbClr val="C2D9F0"/>
            </a:gs>
            <a:gs pos="76000">
              <a:srgbClr val="AFCDEB"/>
            </a:gs>
            <a:gs pos="100000">
              <a:srgbClr val="AFCDE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B59E0-5889-4F2F-91B9-CB394C3C956F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273E6-4933-4639-A8BF-4FC7EF1DF4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295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EFCCE"/>
            </a:gs>
            <a:gs pos="86000">
              <a:srgbClr val="FAF13C"/>
            </a:gs>
            <a:gs pos="72000">
              <a:srgbClr val="FBF461"/>
            </a:gs>
            <a:gs pos="33000">
              <a:srgbClr val="FCF796"/>
            </a:gs>
            <a:gs pos="52000">
              <a:srgbClr val="FAF360">
                <a:alpha val="88000"/>
              </a:srgbClr>
            </a:gs>
            <a:gs pos="100000">
              <a:srgbClr val="F9EE0B">
                <a:alpha val="63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ru-RU" sz="8800" b="1" dirty="0" err="1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</a:t>
            </a:r>
            <a:r>
              <a:rPr lang="ru-RU" sz="8800" b="1" dirty="0" err="1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ікавыя</a:t>
            </a:r>
            <a:r>
              <a:rPr lang="ru-RU" sz="8800" b="1" dirty="0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факты </a:t>
            </a:r>
            <a:r>
              <a:rPr lang="ru-RU" sz="8800" b="1" dirty="0" err="1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</a:t>
            </a:r>
            <a:r>
              <a:rPr lang="ru-RU" sz="8800" b="1" dirty="0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8800" b="1" dirty="0" err="1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грошы</a:t>
            </a:r>
            <a:r>
              <a:rPr lang="ru-RU" sz="8800" b="1" dirty="0" smtClean="0">
                <a:ln w="0"/>
                <a:solidFill>
                  <a:srgbClr val="FC042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</a:t>
            </a:r>
            <a:endParaRPr lang="ru-RU" sz="8800" b="1" dirty="0">
              <a:solidFill>
                <a:srgbClr val="FC042D"/>
              </a:solidFill>
            </a:endParaRPr>
          </a:p>
        </p:txBody>
      </p:sp>
      <p:pic>
        <p:nvPicPr>
          <p:cNvPr id="1026" name="Picture 2" descr="ÐÐ°ÑÑÐ¸Ð½ÐºÐ¸ Ð¿Ð¾ Ð·Ð°Ð¿ÑÐ¾ÑÑ ÐºÐ°ÑÑÐ¸Ð½ÐºÐ¸ Ð´ÐµÐ½ÑÐ³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0320" y="3143239"/>
            <a:ext cx="7419703" cy="3714761"/>
          </a:xfrm>
          <a:prstGeom prst="rect">
            <a:avLst/>
          </a:prstGeom>
          <a:noFill/>
          <a:ln>
            <a:solidFill>
              <a:srgbClr val="7030A0"/>
            </a:solidFill>
          </a:ln>
          <a:scene3d>
            <a:camera prst="perspectiveRelaxed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07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90882"/>
            <a:ext cx="10515600" cy="25455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  500 </a:t>
            </a:r>
            <a:r>
              <a:rPr lang="ru-RU" sz="6000" b="1" dirty="0" err="1" smtClean="0">
                <a:solidFill>
                  <a:srgbClr val="FF0000"/>
                </a:solidFill>
              </a:rPr>
              <a:t>еўра</a:t>
            </a:r>
            <a:r>
              <a:rPr lang="ru-RU" sz="6000" b="1" dirty="0" smtClean="0">
                <a:solidFill>
                  <a:srgbClr val="FF0000"/>
                </a:solidFill>
              </a:rPr>
              <a:t> - самая </a:t>
            </a:r>
            <a:r>
              <a:rPr lang="ru-RU" sz="6000" b="1" dirty="0" err="1" smtClean="0">
                <a:solidFill>
                  <a:srgbClr val="FF0000"/>
                </a:solidFill>
              </a:rPr>
              <a:t>папулярная</a:t>
            </a:r>
            <a:r>
              <a:rPr lang="ru-RU" sz="6000" b="1" dirty="0" smtClean="0">
                <a:solidFill>
                  <a:srgbClr val="FF0000"/>
                </a:solidFill>
              </a:rPr>
              <a:t> банкнота ў </a:t>
            </a:r>
            <a:r>
              <a:rPr lang="ru-RU" sz="6000" b="1" dirty="0" err="1" smtClean="0">
                <a:solidFill>
                  <a:srgbClr val="FF0000"/>
                </a:solidFill>
              </a:rPr>
              <a:t>свеце</a:t>
            </a:r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ÐÐ°ÑÑÐ¸Ð½ÐºÐ¸ Ð¿Ð¾ Ð·Ð°Ð¿ÑÐ¾ÑÑ ÐºÐ°ÑÑÐ¸Ð½ÐºÐ¸ Ð´ÐµÐ½ÑÐ³Ð¸ 500 ÐµÐ²ÑÐ¾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9526" y="2508418"/>
            <a:ext cx="7052948" cy="371207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6909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Купюры ад 1 да 20 $ - </a:t>
            </a:r>
            <a:r>
              <a:rPr lang="ru-RU" sz="6000" b="1" dirty="0" err="1" smtClean="0">
                <a:solidFill>
                  <a:srgbClr val="FF0000"/>
                </a:solidFill>
              </a:rPr>
              <a:t>самыя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папулярныя</a:t>
            </a:r>
            <a:r>
              <a:rPr lang="ru-RU" sz="6000" b="1" dirty="0" smtClean="0">
                <a:solidFill>
                  <a:srgbClr val="FF0000"/>
                </a:solidFill>
              </a:rPr>
              <a:t> ў ЗША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44566"/>
            <a:ext cx="4810204" cy="4008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9018" y="2044566"/>
            <a:ext cx="4895837" cy="403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321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87923"/>
          </a:xfrm>
        </p:spPr>
        <p:txBody>
          <a:bodyPr>
            <a:noAutofit/>
          </a:bodyPr>
          <a:lstStyle/>
          <a:p>
            <a:r>
              <a:rPr lang="ru-RU" sz="6000" b="1" dirty="0" err="1" smtClean="0">
                <a:solidFill>
                  <a:srgbClr val="FF0000"/>
                </a:solidFill>
              </a:rPr>
              <a:t>Адзін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мільён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даляраў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важыць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10 кг, </a:t>
            </a:r>
            <a:r>
              <a:rPr lang="ru-RU" sz="6000" b="1" dirty="0" err="1" smtClean="0">
                <a:solidFill>
                  <a:srgbClr val="FF0000"/>
                </a:solidFill>
              </a:rPr>
              <a:t>калі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выкарыстоўваюцца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толькі</a:t>
            </a:r>
            <a:r>
              <a:rPr lang="ru-RU" sz="6000" b="1" dirty="0" smtClean="0">
                <a:solidFill>
                  <a:srgbClr val="FF0000"/>
                </a:solidFill>
              </a:rPr>
              <a:t> купюры </a:t>
            </a:r>
            <a:r>
              <a:rPr lang="ru-RU" sz="6000" b="1" dirty="0" err="1" smtClean="0">
                <a:solidFill>
                  <a:srgbClr val="FF0000"/>
                </a:solidFill>
              </a:rPr>
              <a:t>наміналам</a:t>
            </a:r>
            <a:r>
              <a:rPr lang="ru-RU" sz="6000" b="1" dirty="0" smtClean="0">
                <a:solidFill>
                  <a:srgbClr val="FF0000"/>
                </a:solidFill>
              </a:rPr>
              <a:t> 100 $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4927" y="2975020"/>
            <a:ext cx="4028946" cy="35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2012" y="2975019"/>
            <a:ext cx="4144715" cy="358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354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У 1939 году </a:t>
            </a:r>
            <a:r>
              <a:rPr lang="ru-RU" sz="6000" b="1" dirty="0" err="1" smtClean="0">
                <a:solidFill>
                  <a:srgbClr val="FF0000"/>
                </a:solidFill>
              </a:rPr>
              <a:t>з'явіўся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першы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банкамат</a:t>
            </a:r>
            <a:r>
              <a:rPr lang="ru-RU" sz="6000" b="1" dirty="0" smtClean="0">
                <a:solidFill>
                  <a:srgbClr val="FF0000"/>
                </a:solidFill>
              </a:rPr>
              <a:t> у </a:t>
            </a:r>
            <a:r>
              <a:rPr lang="ru-RU" sz="6000" b="1" dirty="0" err="1" smtClean="0">
                <a:solidFill>
                  <a:srgbClr val="FF0000"/>
                </a:solidFill>
              </a:rPr>
              <a:t>свеце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ÐÐ°ÑÑÐ¸Ð½ÐºÐ¸ Ð¿Ð¾ Ð·Ð°Ð¿ÑÐ¾ÑÑ ÐºÐ°ÑÑÐ¸Ð½ÐºÐ¸ ÐÐÐ ÐÐ«Ð Ð±Ð°Ð½ÐºÐ¾Ð¼Ð°Ñ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2853" y="2545646"/>
            <a:ext cx="6667500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507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7425"/>
            <a:ext cx="10186115" cy="2073499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FF0000"/>
                </a:solidFill>
              </a:rPr>
              <a:t>Усяго</a:t>
            </a:r>
            <a:r>
              <a:rPr lang="ru-RU" sz="5400" b="1" dirty="0" smtClean="0">
                <a:solidFill>
                  <a:srgbClr val="FF0000"/>
                </a:solidFill>
              </a:rPr>
              <a:t> за 4 </a:t>
            </a:r>
            <a:r>
              <a:rPr lang="ru-RU" sz="5400" b="1" dirty="0" err="1" smtClean="0">
                <a:solidFill>
                  <a:srgbClr val="FF0000"/>
                </a:solidFill>
              </a:rPr>
              <a:t>амерыканскіх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даляра</a:t>
            </a:r>
            <a:r>
              <a:rPr lang="ru-RU" sz="5400" b="1" dirty="0" err="1" smtClean="0">
                <a:solidFill>
                  <a:srgbClr val="FF0000"/>
                </a:solidFill>
              </a:rPr>
              <a:t>ы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вы </a:t>
            </a:r>
            <a:r>
              <a:rPr lang="ru-RU" sz="5400" b="1" dirty="0" err="1" smtClean="0">
                <a:solidFill>
                  <a:srgbClr val="FF0000"/>
                </a:solidFill>
              </a:rPr>
              <a:t>зможаце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купіць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цэлых</a:t>
            </a:r>
            <a:r>
              <a:rPr lang="ru-RU" sz="5400" b="1" dirty="0" smtClean="0">
                <a:solidFill>
                  <a:srgbClr val="FF0000"/>
                </a:solidFill>
              </a:rPr>
              <a:t> 10 000 000 </a:t>
            </a:r>
            <a:r>
              <a:rPr lang="ru-RU" sz="5400" b="1" dirty="0" err="1" smtClean="0">
                <a:solidFill>
                  <a:srgbClr val="FF0000"/>
                </a:solidFill>
              </a:rPr>
              <a:t>даляраў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Зімбабвэ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ÐÐ¾Ð»Ð»Ð°ÑÑ ÐÐ¸Ð¼Ð±Ð°Ð±Ð²Ð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5513" y="2368695"/>
            <a:ext cx="7431487" cy="418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587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>
                <a:solidFill>
                  <a:srgbClr val="FF0000"/>
                </a:solidFill>
              </a:rPr>
              <a:t>Г</a:t>
            </a:r>
            <a:r>
              <a:rPr lang="ru-RU" sz="5400" b="1" dirty="0" smtClean="0">
                <a:solidFill>
                  <a:srgbClr val="FF0000"/>
                </a:solidFill>
              </a:rPr>
              <a:t>рашовы запас ЗША </a:t>
            </a:r>
            <a:r>
              <a:rPr lang="ru-RU" sz="5400" b="1" dirty="0" err="1" smtClean="0">
                <a:solidFill>
                  <a:srgbClr val="FF0000"/>
                </a:solidFill>
              </a:rPr>
              <a:t>сёння</a:t>
            </a:r>
            <a:r>
              <a:rPr lang="ru-RU" sz="5400" b="1" dirty="0" smtClean="0">
                <a:solidFill>
                  <a:srgbClr val="FF0000"/>
                </a:solidFill>
              </a:rPr>
              <a:t> складае </a:t>
            </a:r>
            <a:r>
              <a:rPr lang="ru-RU" sz="5400" b="1" dirty="0" err="1" smtClean="0">
                <a:solidFill>
                  <a:srgbClr val="FF0000"/>
                </a:solidFill>
              </a:rPr>
              <a:t>прыкладна</a:t>
            </a:r>
            <a:r>
              <a:rPr lang="ru-RU" sz="5400" b="1" dirty="0" smtClean="0">
                <a:solidFill>
                  <a:srgbClr val="FF0000"/>
                </a:solidFill>
              </a:rPr>
              <a:t> 829 </a:t>
            </a:r>
            <a:r>
              <a:rPr lang="ru-RU" sz="5400" b="1" dirty="0" err="1" smtClean="0">
                <a:solidFill>
                  <a:srgbClr val="FF0000"/>
                </a:solidFill>
              </a:rPr>
              <a:t>мільярдаў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даляраў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ÐÐ¾ÑÐ¾Ð¶ÐµÐµ Ð¸Ð·Ð¾Ð±ÑÐ°Ð¶ÐµÐ½Ð¸Ð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5937" y="1903112"/>
            <a:ext cx="7020126" cy="456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5508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У 1862 </a:t>
            </a:r>
            <a:r>
              <a:rPr lang="ru-RU" sz="5400" b="1" dirty="0" err="1" smtClean="0">
                <a:solidFill>
                  <a:srgbClr val="FF0000"/>
                </a:solidFill>
              </a:rPr>
              <a:t>годзе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з'явілася</a:t>
            </a:r>
            <a:r>
              <a:rPr lang="ru-RU" sz="5400" b="1" dirty="0" smtClean="0">
                <a:solidFill>
                  <a:srgbClr val="FF0000"/>
                </a:solidFill>
              </a:rPr>
              <a:t> першая купюра ў 2 </a:t>
            </a:r>
            <a:r>
              <a:rPr lang="ru-RU" sz="5400" b="1" dirty="0" err="1" smtClean="0">
                <a:solidFill>
                  <a:srgbClr val="FF0000"/>
                </a:solidFill>
              </a:rPr>
              <a:t>даляры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1495" y="2121839"/>
            <a:ext cx="5068706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0753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" y="365125"/>
            <a:ext cx="11384923" cy="2159134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Фунт </a:t>
            </a:r>
            <a:r>
              <a:rPr lang="ru-RU" sz="6600" b="1" dirty="0" err="1" smtClean="0">
                <a:solidFill>
                  <a:srgbClr val="FF0000"/>
                </a:solidFill>
              </a:rPr>
              <a:t>стэрлінгаў</a:t>
            </a:r>
            <a:r>
              <a:rPr lang="ru-RU" sz="6600" b="1" dirty="0" smtClean="0">
                <a:solidFill>
                  <a:srgbClr val="FF0000"/>
                </a:solidFill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</a:rPr>
              <a:t>складаецца</a:t>
            </a:r>
            <a:r>
              <a:rPr lang="ru-RU" sz="6600" b="1" dirty="0" smtClean="0">
                <a:solidFill>
                  <a:srgbClr val="FF0000"/>
                </a:solidFill>
              </a:rPr>
              <a:t> </a:t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>з 100 </a:t>
            </a:r>
            <a:r>
              <a:rPr lang="ru-RU" sz="6600" b="1" dirty="0" err="1" smtClean="0">
                <a:solidFill>
                  <a:srgbClr val="FF0000"/>
                </a:solidFill>
              </a:rPr>
              <a:t>пенсаў</a:t>
            </a:r>
            <a:r>
              <a:rPr lang="ru-RU" sz="6600" b="1" dirty="0" smtClean="0">
                <a:solidFill>
                  <a:srgbClr val="FF0000"/>
                </a:solidFill>
              </a:rPr>
              <a:t/>
            </a:r>
            <a:br>
              <a:rPr lang="ru-RU" sz="6600" b="1" dirty="0" smtClean="0">
                <a:solidFill>
                  <a:srgbClr val="FF0000"/>
                </a:solidFill>
              </a:rPr>
            </a:b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ÐÐ°ÑÑÐ¸Ð½ÐºÐ¸ Ð¿Ð¾ Ð·Ð°Ð¿ÑÐ¾ÑÑ ÐºÐ°ÑÑÐ¸Ð½ÐºÐ¸ 1 ÑÑÐ½Ñ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3073" y="2109642"/>
            <a:ext cx="8724399" cy="417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206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548" y="218941"/>
            <a:ext cx="4520485" cy="5898523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На 10 фунтах </a:t>
            </a:r>
            <a:r>
              <a:rPr lang="ru-RU" sz="6000" b="1" dirty="0" err="1" smtClean="0">
                <a:solidFill>
                  <a:srgbClr val="FF0000"/>
                </a:solidFill>
              </a:rPr>
              <a:t>знаходзіцца</a:t>
            </a:r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выява</a:t>
            </a:r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Чарльза </a:t>
            </a:r>
            <a:r>
              <a:rPr lang="ru-RU" sz="6000" b="1" dirty="0" err="1" smtClean="0">
                <a:solidFill>
                  <a:srgbClr val="FF0000"/>
                </a:solidFill>
              </a:rPr>
              <a:t>Дарвіна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Ð¤Ð°ÐºÑÑ Ð¾ ÑÑÐ½ÑÐµ ÑÑÐµÑÐ»Ð¸Ð½Ð³Ð¾Ð² Ð¡Ð¾ÐµÐ´Ð¸Ð½ÐµÐ½Ð½Ð¾Ð³Ð¾ ÐºÐ¾ÑÐ¾Ð»ÐµÐ²ÑÑÐ²Ð° Ð²Ð°Ð»ÑÑÐ°, Ð¿Ð¾Ð·Ð½Ð¾Ð²Ð°ÑÐµÐ»ÑÐ½Ð¾Ðµ, ÑÑÐ½Ñ ÑÑÐµÑÐ»Ð¸Ð½Ð³Ð¾Ð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0034" y="515156"/>
            <a:ext cx="6266515" cy="57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15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err="1" smtClean="0">
                <a:solidFill>
                  <a:srgbClr val="FF0000"/>
                </a:solidFill>
              </a:rPr>
              <a:t>Існуе</a:t>
            </a:r>
            <a:r>
              <a:rPr lang="ru-RU" sz="6000" b="1" dirty="0" smtClean="0">
                <a:solidFill>
                  <a:srgbClr val="FF0000"/>
                </a:solidFill>
              </a:rPr>
              <a:t> купюра ў 0 </a:t>
            </a:r>
            <a:r>
              <a:rPr lang="ru-RU" sz="6000" b="1" dirty="0" err="1" smtClean="0">
                <a:solidFill>
                  <a:srgbClr val="FF0000"/>
                </a:solidFill>
              </a:rPr>
              <a:t>еўра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ÐÐ°ÑÑÐ¸Ð½ÐºÐ¸ Ð¿Ð¾ Ð·Ð°Ð¿ÑÐ¾ÑÑ ÐºÐ°ÑÑÐ¸Ð½ÐºÐ¸ 0 ÐµÐ²ÑÐ¾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5470" y="1690688"/>
            <a:ext cx="7096259" cy="506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856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Б</a:t>
            </a:r>
            <a:r>
              <a:rPr lang="ru-RU" sz="5400" b="1" dirty="0" smtClean="0">
                <a:solidFill>
                  <a:srgbClr val="FF0000"/>
                </a:solidFill>
              </a:rPr>
              <a:t>анкнота </a:t>
            </a:r>
            <a:r>
              <a:rPr lang="ru-RU" sz="5400" b="1" dirty="0" err="1" smtClean="0">
                <a:solidFill>
                  <a:srgbClr val="FF0000"/>
                </a:solidFill>
              </a:rPr>
              <a:t>наміналам</a:t>
            </a:r>
            <a:r>
              <a:rPr lang="ru-RU" sz="5400" b="1" dirty="0" smtClean="0">
                <a:solidFill>
                  <a:srgbClr val="FF0000"/>
                </a:solidFill>
              </a:rPr>
              <a:t> у 100000 $ была </a:t>
            </a:r>
            <a:r>
              <a:rPr lang="ru-RU" sz="5400" b="1" dirty="0" err="1" smtClean="0">
                <a:solidFill>
                  <a:srgbClr val="FF0000"/>
                </a:solidFill>
              </a:rPr>
              <a:t>выпушчана</a:t>
            </a:r>
            <a:r>
              <a:rPr lang="ru-RU" sz="5400" b="1" dirty="0" smtClean="0">
                <a:solidFill>
                  <a:srgbClr val="FF0000"/>
                </a:solidFill>
              </a:rPr>
              <a:t> ў 1934 </a:t>
            </a:r>
            <a:r>
              <a:rPr lang="ru-RU" sz="5400" b="1" dirty="0" err="1" smtClean="0">
                <a:solidFill>
                  <a:srgbClr val="FF0000"/>
                </a:solidFill>
              </a:rPr>
              <a:t>годзе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4423" y="1985124"/>
            <a:ext cx="9536801" cy="4032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9762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7481"/>
            <a:ext cx="10258168" cy="5799482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На </a:t>
            </a:r>
            <a:r>
              <a:rPr lang="ru-RU" sz="7200" b="1" dirty="0" err="1" smtClean="0">
                <a:solidFill>
                  <a:srgbClr val="FF0000"/>
                </a:solidFill>
              </a:rPr>
              <a:t>беларуск</a:t>
            </a:r>
            <a:r>
              <a:rPr lang="be-BY" sz="7200" b="1" dirty="0" smtClean="0">
                <a:solidFill>
                  <a:srgbClr val="FF0000"/>
                </a:solidFill>
              </a:rPr>
              <a:t>і</a:t>
            </a:r>
            <a:r>
              <a:rPr lang="ru-RU" sz="7200" b="1" dirty="0" err="1" smtClean="0">
                <a:solidFill>
                  <a:srgbClr val="FF0000"/>
                </a:solidFill>
              </a:rPr>
              <a:t>х</a:t>
            </a:r>
            <a:r>
              <a:rPr lang="ru-RU" sz="7200" b="1" dirty="0" smtClean="0">
                <a:solidFill>
                  <a:srgbClr val="FF0000"/>
                </a:solidFill>
              </a:rPr>
              <a:t> грошах </a:t>
            </a:r>
            <a:r>
              <a:rPr lang="ru-RU" sz="7200" b="1" dirty="0" err="1" smtClean="0">
                <a:solidFill>
                  <a:srgbClr val="FF0000"/>
                </a:solidFill>
              </a:rPr>
              <a:t>ёсць</a:t>
            </a:r>
            <a:r>
              <a:rPr lang="ru-RU" sz="7200" b="1" dirty="0" smtClean="0">
                <a:solidFill>
                  <a:srgbClr val="FF0000"/>
                </a:solidFill>
              </a:rPr>
              <a:t> </a:t>
            </a:r>
            <a:r>
              <a:rPr lang="ru-RU" sz="7200" b="1" dirty="0" err="1" smtClean="0">
                <a:solidFill>
                  <a:srgbClr val="FF0000"/>
                </a:solidFill>
              </a:rPr>
              <a:t>памылка</a:t>
            </a:r>
            <a:r>
              <a:rPr lang="ru-RU" sz="7200" b="1" dirty="0" smtClean="0">
                <a:solidFill>
                  <a:srgbClr val="FF0000"/>
                </a:solidFill>
              </a:rPr>
              <a:t/>
            </a:r>
            <a:br>
              <a:rPr lang="ru-RU" sz="7200" b="1" dirty="0" smtClean="0">
                <a:solidFill>
                  <a:srgbClr val="FF0000"/>
                </a:solidFill>
              </a:rPr>
            </a:br>
            <a:r>
              <a:rPr lang="ru-RU" sz="16600" b="1" dirty="0" smtClean="0">
                <a:solidFill>
                  <a:srgbClr val="FF0000"/>
                </a:solidFill>
              </a:rPr>
              <a:t>ЯКАЯ</a:t>
            </a:r>
            <a:r>
              <a:rPr lang="en-US" sz="16600" b="1" dirty="0" smtClean="0">
                <a:solidFill>
                  <a:srgbClr val="FF0000"/>
                </a:solidFill>
              </a:rPr>
              <a:t>?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838200" y="1779906"/>
            <a:ext cx="9331411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7543" y="3148980"/>
            <a:ext cx="2823714" cy="30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2414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984" y="365125"/>
            <a:ext cx="10421815" cy="2096721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err="1" smtClean="0">
                <a:solidFill>
                  <a:srgbClr val="FF0000"/>
                </a:solidFill>
              </a:rPr>
              <a:t>Гэта</a:t>
            </a:r>
            <a:r>
              <a:rPr lang="ru-RU" sz="6600" b="1" dirty="0" smtClean="0">
                <a:solidFill>
                  <a:srgbClr val="FF0000"/>
                </a:solidFill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</a:rPr>
              <a:t>пяцьдз</a:t>
            </a:r>
            <a:r>
              <a:rPr lang="ru-RU" sz="12000" b="1" dirty="0" err="1" smtClean="0">
                <a:solidFill>
                  <a:srgbClr val="FFFF00"/>
                </a:solidFill>
              </a:rPr>
              <a:t>я</a:t>
            </a:r>
            <a:r>
              <a:rPr lang="ru-RU" sz="6600" b="1" dirty="0" err="1" smtClean="0">
                <a:solidFill>
                  <a:srgbClr val="FF0000"/>
                </a:solidFill>
              </a:rPr>
              <a:t>сят</a:t>
            </a:r>
            <a:r>
              <a:rPr lang="ru-RU" sz="6600" b="1" dirty="0" smtClean="0">
                <a:solidFill>
                  <a:srgbClr val="FF0000"/>
                </a:solidFill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</a:rPr>
              <a:t>рублёў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ÐÐ°ÑÑÐ¸Ð½ÐºÐ¸ Ð¿Ð¾ Ð·Ð°Ð¿ÑÐ¾ÑÑ ÐºÐ°ÑÑÐ¸Ð½ÐºÐ¸ 50 Ð Ð£ÐÐÐÐ ÐÐÐ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5446" y="2281917"/>
            <a:ext cx="7908801" cy="390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86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95</Words>
  <Application>Microsoft Office PowerPoint</Application>
  <PresentationFormat>Произвольный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«Цікавыя факты пра грошы»</vt:lpstr>
      <vt:lpstr>  500 еўра - самая папулярная банкнота ў свеце </vt:lpstr>
      <vt:lpstr>Купюры ад 1 да 20 $ - самыя папулярныя ў ЗША</vt:lpstr>
      <vt:lpstr>Адзін мільён даляраў важыць  10 кг, калі выкарыстоўваюцца толькі купюры наміналам 100 $</vt:lpstr>
      <vt:lpstr> У 1939 году з'явіўся першы банкамат у свеце</vt:lpstr>
      <vt:lpstr>Усяго за 4 амерыканскіх даляраы вы зможаце купіць цэлых 10 000 000 даляраў Зімбабвэ</vt:lpstr>
      <vt:lpstr>Грашовы запас ЗША сёння складае прыкладна 829 мільярдаў даляраў </vt:lpstr>
      <vt:lpstr>У 1862 годзе з'явілася першая купюра ў 2 даляры</vt:lpstr>
      <vt:lpstr>Фунт стэрлінгаў складаецца  з 100 пенсаў </vt:lpstr>
      <vt:lpstr>На 10 фунтах знаходзіцца выява Чарльза Дарвіна</vt:lpstr>
      <vt:lpstr>Існуе купюра ў 0 еўра</vt:lpstr>
      <vt:lpstr>Банкнота наміналам у 100000 $ была выпушчана ў 1934 годзе</vt:lpstr>
      <vt:lpstr>На беларускіх грошах ёсць памылка ЯКАЯ?</vt:lpstr>
      <vt:lpstr>Гэта пяцьдзясят рублёў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«Цікавыя факты пра грошы»</dc:title>
  <dc:creator>Admin</dc:creator>
  <cp:lastModifiedBy>HABROOK</cp:lastModifiedBy>
  <cp:revision>12</cp:revision>
  <dcterms:created xsi:type="dcterms:W3CDTF">2019-03-20T19:56:23Z</dcterms:created>
  <dcterms:modified xsi:type="dcterms:W3CDTF">2019-04-09T07:32:19Z</dcterms:modified>
</cp:coreProperties>
</file>